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7" r:id="rId2"/>
    <p:sldMasterId id="2147483703" r:id="rId3"/>
    <p:sldMasterId id="2147483756" r:id="rId4"/>
    <p:sldMasterId id="2147483768" r:id="rId5"/>
    <p:sldMasterId id="2147483780" r:id="rId6"/>
  </p:sldMasterIdLst>
  <p:notesMasterIdLst>
    <p:notesMasterId r:id="rId43"/>
  </p:notesMasterIdLst>
  <p:sldIdLst>
    <p:sldId id="543" r:id="rId7"/>
    <p:sldId id="581" r:id="rId8"/>
    <p:sldId id="535" r:id="rId9"/>
    <p:sldId id="573" r:id="rId10"/>
    <p:sldId id="551" r:id="rId11"/>
    <p:sldId id="536" r:id="rId12"/>
    <p:sldId id="553" r:id="rId13"/>
    <p:sldId id="541" r:id="rId14"/>
    <p:sldId id="531" r:id="rId15"/>
    <p:sldId id="382" r:id="rId16"/>
    <p:sldId id="559" r:id="rId17"/>
    <p:sldId id="580" r:id="rId18"/>
    <p:sldId id="579" r:id="rId19"/>
    <p:sldId id="394" r:id="rId20"/>
    <p:sldId id="555" r:id="rId21"/>
    <p:sldId id="568" r:id="rId22"/>
    <p:sldId id="576" r:id="rId23"/>
    <p:sldId id="572" r:id="rId24"/>
    <p:sldId id="562" r:id="rId25"/>
    <p:sldId id="550" r:id="rId26"/>
    <p:sldId id="563" r:id="rId27"/>
    <p:sldId id="571" r:id="rId28"/>
    <p:sldId id="547" r:id="rId29"/>
    <p:sldId id="569" r:id="rId30"/>
    <p:sldId id="565" r:id="rId31"/>
    <p:sldId id="575" r:id="rId32"/>
    <p:sldId id="560" r:id="rId33"/>
    <p:sldId id="561" r:id="rId34"/>
    <p:sldId id="570" r:id="rId35"/>
    <p:sldId id="564" r:id="rId36"/>
    <p:sldId id="558" r:id="rId37"/>
    <p:sldId id="582" r:id="rId38"/>
    <p:sldId id="577" r:id="rId39"/>
    <p:sldId id="567" r:id="rId40"/>
    <p:sldId id="566" r:id="rId41"/>
    <p:sldId id="578" r:id="rId42"/>
  </p:sldIdLst>
  <p:sldSz cx="9144000" cy="6858000" type="screen4x3"/>
  <p:notesSz cx="7053263"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003399"/>
    <a:srgbClr val="FF9900"/>
    <a:srgbClr val="0033CC"/>
    <a:srgbClr val="FFFF00"/>
    <a:srgbClr val="B3A2C7"/>
    <a:srgbClr val="B7DEE8"/>
    <a:srgbClr val="006600"/>
    <a:srgbClr val="794AA8"/>
    <a:srgbClr val="A13B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53" autoAdjust="0"/>
    <p:restoredTop sz="89046" autoAdjust="0"/>
  </p:normalViewPr>
  <p:slideViewPr>
    <p:cSldViewPr>
      <p:cViewPr>
        <p:scale>
          <a:sx n="98" d="100"/>
          <a:sy n="98" d="100"/>
        </p:scale>
        <p:origin x="-402" y="60"/>
      </p:cViewPr>
      <p:guideLst>
        <p:guide orient="horz" pos="2160"/>
        <p:guide pos="2880"/>
      </p:guideLst>
    </p:cSldViewPr>
  </p:slideViewPr>
  <p:notesTextViewPr>
    <p:cViewPr>
      <p:scale>
        <a:sx n="1" d="1"/>
        <a:sy n="1" d="1"/>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5785854240742804E-2"/>
          <c:y val="0.18652726644784101"/>
          <c:w val="0.83661782773318805"/>
          <c:h val="0.68560833338202698"/>
        </c:manualLayout>
      </c:layout>
      <c:lineChart>
        <c:grouping val="standard"/>
        <c:varyColors val="0"/>
        <c:ser>
          <c:idx val="0"/>
          <c:order val="0"/>
          <c:tx>
            <c:v>57-58</c:v>
          </c:tx>
          <c:marker>
            <c:symbol val="none"/>
          </c:marker>
          <c:cat>
            <c:numRef>
              <c:f>CQT!$A$4:$A$246</c:f>
              <c:numCache>
                <c:formatCode>[$-409]d\-mmm;@</c:formatCode>
                <c:ptCount val="243"/>
                <c:pt idx="0">
                  <c:v>21094</c:v>
                </c:pt>
                <c:pt idx="1">
                  <c:v>21095</c:v>
                </c:pt>
                <c:pt idx="2">
                  <c:v>21096</c:v>
                </c:pt>
                <c:pt idx="3">
                  <c:v>21097</c:v>
                </c:pt>
                <c:pt idx="4">
                  <c:v>21098</c:v>
                </c:pt>
                <c:pt idx="5">
                  <c:v>21099</c:v>
                </c:pt>
                <c:pt idx="6">
                  <c:v>21100</c:v>
                </c:pt>
                <c:pt idx="7">
                  <c:v>21101</c:v>
                </c:pt>
                <c:pt idx="8">
                  <c:v>21102</c:v>
                </c:pt>
                <c:pt idx="9">
                  <c:v>21103</c:v>
                </c:pt>
                <c:pt idx="10">
                  <c:v>21104</c:v>
                </c:pt>
                <c:pt idx="11">
                  <c:v>21105</c:v>
                </c:pt>
                <c:pt idx="12">
                  <c:v>21106</c:v>
                </c:pt>
                <c:pt idx="13">
                  <c:v>21107</c:v>
                </c:pt>
                <c:pt idx="14">
                  <c:v>21108</c:v>
                </c:pt>
                <c:pt idx="15">
                  <c:v>21109</c:v>
                </c:pt>
                <c:pt idx="16">
                  <c:v>21110</c:v>
                </c:pt>
                <c:pt idx="17">
                  <c:v>21111</c:v>
                </c:pt>
                <c:pt idx="18">
                  <c:v>21112</c:v>
                </c:pt>
                <c:pt idx="19">
                  <c:v>21113</c:v>
                </c:pt>
                <c:pt idx="20">
                  <c:v>21114</c:v>
                </c:pt>
                <c:pt idx="21">
                  <c:v>21115</c:v>
                </c:pt>
                <c:pt idx="22">
                  <c:v>21116</c:v>
                </c:pt>
                <c:pt idx="23">
                  <c:v>21117</c:v>
                </c:pt>
                <c:pt idx="24">
                  <c:v>21118</c:v>
                </c:pt>
                <c:pt idx="25">
                  <c:v>21119</c:v>
                </c:pt>
                <c:pt idx="26">
                  <c:v>21120</c:v>
                </c:pt>
                <c:pt idx="27">
                  <c:v>21121</c:v>
                </c:pt>
                <c:pt idx="28">
                  <c:v>21122</c:v>
                </c:pt>
                <c:pt idx="29">
                  <c:v>21123</c:v>
                </c:pt>
                <c:pt idx="30">
                  <c:v>21124</c:v>
                </c:pt>
                <c:pt idx="31">
                  <c:v>21125</c:v>
                </c:pt>
                <c:pt idx="32">
                  <c:v>21126</c:v>
                </c:pt>
                <c:pt idx="33">
                  <c:v>21127</c:v>
                </c:pt>
                <c:pt idx="34">
                  <c:v>21128</c:v>
                </c:pt>
                <c:pt idx="35">
                  <c:v>21129</c:v>
                </c:pt>
                <c:pt idx="36">
                  <c:v>21130</c:v>
                </c:pt>
                <c:pt idx="37">
                  <c:v>21131</c:v>
                </c:pt>
                <c:pt idx="38">
                  <c:v>21132</c:v>
                </c:pt>
                <c:pt idx="39">
                  <c:v>21133</c:v>
                </c:pt>
                <c:pt idx="40">
                  <c:v>21134</c:v>
                </c:pt>
                <c:pt idx="41">
                  <c:v>21135</c:v>
                </c:pt>
                <c:pt idx="42">
                  <c:v>21136</c:v>
                </c:pt>
                <c:pt idx="43">
                  <c:v>21137</c:v>
                </c:pt>
                <c:pt idx="44">
                  <c:v>21138</c:v>
                </c:pt>
                <c:pt idx="45">
                  <c:v>21139</c:v>
                </c:pt>
                <c:pt idx="46">
                  <c:v>21140</c:v>
                </c:pt>
                <c:pt idx="47">
                  <c:v>21141</c:v>
                </c:pt>
                <c:pt idx="48">
                  <c:v>21142</c:v>
                </c:pt>
                <c:pt idx="49">
                  <c:v>21143</c:v>
                </c:pt>
                <c:pt idx="50">
                  <c:v>21144</c:v>
                </c:pt>
                <c:pt idx="51">
                  <c:v>21145</c:v>
                </c:pt>
                <c:pt idx="52">
                  <c:v>21146</c:v>
                </c:pt>
                <c:pt idx="53">
                  <c:v>21147</c:v>
                </c:pt>
                <c:pt idx="54">
                  <c:v>21148</c:v>
                </c:pt>
                <c:pt idx="55">
                  <c:v>21149</c:v>
                </c:pt>
                <c:pt idx="56">
                  <c:v>21150</c:v>
                </c:pt>
                <c:pt idx="57">
                  <c:v>21151</c:v>
                </c:pt>
                <c:pt idx="58">
                  <c:v>21152</c:v>
                </c:pt>
                <c:pt idx="59">
                  <c:v>21153</c:v>
                </c:pt>
                <c:pt idx="60">
                  <c:v>21154</c:v>
                </c:pt>
                <c:pt idx="61">
                  <c:v>21155</c:v>
                </c:pt>
                <c:pt idx="62">
                  <c:v>21156</c:v>
                </c:pt>
                <c:pt idx="63">
                  <c:v>21157</c:v>
                </c:pt>
                <c:pt idx="64">
                  <c:v>21158</c:v>
                </c:pt>
                <c:pt idx="65">
                  <c:v>21159</c:v>
                </c:pt>
                <c:pt idx="66">
                  <c:v>21160</c:v>
                </c:pt>
                <c:pt idx="67">
                  <c:v>21161</c:v>
                </c:pt>
                <c:pt idx="68">
                  <c:v>21162</c:v>
                </c:pt>
                <c:pt idx="69">
                  <c:v>21163</c:v>
                </c:pt>
                <c:pt idx="70">
                  <c:v>21164</c:v>
                </c:pt>
                <c:pt idx="71">
                  <c:v>21165</c:v>
                </c:pt>
                <c:pt idx="72">
                  <c:v>21166</c:v>
                </c:pt>
                <c:pt idx="73">
                  <c:v>21167</c:v>
                </c:pt>
                <c:pt idx="74">
                  <c:v>21168</c:v>
                </c:pt>
                <c:pt idx="75">
                  <c:v>21169</c:v>
                </c:pt>
                <c:pt idx="76">
                  <c:v>21170</c:v>
                </c:pt>
                <c:pt idx="77">
                  <c:v>21171</c:v>
                </c:pt>
                <c:pt idx="78">
                  <c:v>21172</c:v>
                </c:pt>
                <c:pt idx="79">
                  <c:v>21173</c:v>
                </c:pt>
                <c:pt idx="80">
                  <c:v>21174</c:v>
                </c:pt>
                <c:pt idx="81">
                  <c:v>21175</c:v>
                </c:pt>
                <c:pt idx="82">
                  <c:v>21176</c:v>
                </c:pt>
                <c:pt idx="83">
                  <c:v>21177</c:v>
                </c:pt>
                <c:pt idx="84">
                  <c:v>21178</c:v>
                </c:pt>
                <c:pt idx="85">
                  <c:v>21179</c:v>
                </c:pt>
                <c:pt idx="86">
                  <c:v>21180</c:v>
                </c:pt>
                <c:pt idx="87">
                  <c:v>21181</c:v>
                </c:pt>
                <c:pt idx="88">
                  <c:v>21182</c:v>
                </c:pt>
                <c:pt idx="89">
                  <c:v>21183</c:v>
                </c:pt>
                <c:pt idx="90">
                  <c:v>21184</c:v>
                </c:pt>
                <c:pt idx="91">
                  <c:v>21185</c:v>
                </c:pt>
                <c:pt idx="92">
                  <c:v>21186</c:v>
                </c:pt>
                <c:pt idx="93">
                  <c:v>21187</c:v>
                </c:pt>
                <c:pt idx="94">
                  <c:v>21188</c:v>
                </c:pt>
                <c:pt idx="95">
                  <c:v>21189</c:v>
                </c:pt>
                <c:pt idx="96">
                  <c:v>21190</c:v>
                </c:pt>
                <c:pt idx="97">
                  <c:v>21191</c:v>
                </c:pt>
                <c:pt idx="98">
                  <c:v>21192</c:v>
                </c:pt>
                <c:pt idx="99">
                  <c:v>21193</c:v>
                </c:pt>
                <c:pt idx="100">
                  <c:v>21194</c:v>
                </c:pt>
                <c:pt idx="101">
                  <c:v>21195</c:v>
                </c:pt>
                <c:pt idx="102">
                  <c:v>21196</c:v>
                </c:pt>
                <c:pt idx="103">
                  <c:v>21197</c:v>
                </c:pt>
                <c:pt idx="104">
                  <c:v>21198</c:v>
                </c:pt>
                <c:pt idx="105">
                  <c:v>21199</c:v>
                </c:pt>
                <c:pt idx="106">
                  <c:v>21200</c:v>
                </c:pt>
                <c:pt idx="107">
                  <c:v>21201</c:v>
                </c:pt>
                <c:pt idx="108">
                  <c:v>21202</c:v>
                </c:pt>
                <c:pt idx="109">
                  <c:v>21203</c:v>
                </c:pt>
                <c:pt idx="110">
                  <c:v>21204</c:v>
                </c:pt>
                <c:pt idx="111">
                  <c:v>21205</c:v>
                </c:pt>
                <c:pt idx="112">
                  <c:v>21206</c:v>
                </c:pt>
                <c:pt idx="113">
                  <c:v>21207</c:v>
                </c:pt>
                <c:pt idx="114">
                  <c:v>21208</c:v>
                </c:pt>
                <c:pt idx="115">
                  <c:v>21209</c:v>
                </c:pt>
                <c:pt idx="116">
                  <c:v>21210</c:v>
                </c:pt>
                <c:pt idx="117">
                  <c:v>21211</c:v>
                </c:pt>
                <c:pt idx="118">
                  <c:v>21212</c:v>
                </c:pt>
                <c:pt idx="119">
                  <c:v>21213</c:v>
                </c:pt>
                <c:pt idx="120">
                  <c:v>21214</c:v>
                </c:pt>
                <c:pt idx="121">
                  <c:v>21215</c:v>
                </c:pt>
                <c:pt idx="122">
                  <c:v>21216</c:v>
                </c:pt>
                <c:pt idx="123">
                  <c:v>21217</c:v>
                </c:pt>
                <c:pt idx="124">
                  <c:v>21218</c:v>
                </c:pt>
                <c:pt idx="125">
                  <c:v>21219</c:v>
                </c:pt>
                <c:pt idx="126">
                  <c:v>21220</c:v>
                </c:pt>
                <c:pt idx="127">
                  <c:v>21221</c:v>
                </c:pt>
                <c:pt idx="128">
                  <c:v>21222</c:v>
                </c:pt>
                <c:pt idx="129">
                  <c:v>21223</c:v>
                </c:pt>
                <c:pt idx="130">
                  <c:v>21224</c:v>
                </c:pt>
                <c:pt idx="131">
                  <c:v>21225</c:v>
                </c:pt>
                <c:pt idx="132">
                  <c:v>21226</c:v>
                </c:pt>
                <c:pt idx="133">
                  <c:v>21227</c:v>
                </c:pt>
                <c:pt idx="134">
                  <c:v>21228</c:v>
                </c:pt>
                <c:pt idx="135">
                  <c:v>21229</c:v>
                </c:pt>
                <c:pt idx="136">
                  <c:v>21230</c:v>
                </c:pt>
                <c:pt idx="137">
                  <c:v>21231</c:v>
                </c:pt>
                <c:pt idx="138">
                  <c:v>21232</c:v>
                </c:pt>
                <c:pt idx="139">
                  <c:v>21233</c:v>
                </c:pt>
                <c:pt idx="140">
                  <c:v>21234</c:v>
                </c:pt>
                <c:pt idx="141">
                  <c:v>21235</c:v>
                </c:pt>
                <c:pt idx="142">
                  <c:v>21236</c:v>
                </c:pt>
                <c:pt idx="143">
                  <c:v>21237</c:v>
                </c:pt>
                <c:pt idx="144">
                  <c:v>21238</c:v>
                </c:pt>
                <c:pt idx="145">
                  <c:v>21239</c:v>
                </c:pt>
                <c:pt idx="146">
                  <c:v>21240</c:v>
                </c:pt>
                <c:pt idx="147">
                  <c:v>21241</c:v>
                </c:pt>
                <c:pt idx="148">
                  <c:v>21242</c:v>
                </c:pt>
                <c:pt idx="149">
                  <c:v>21243</c:v>
                </c:pt>
                <c:pt idx="150">
                  <c:v>21244</c:v>
                </c:pt>
                <c:pt idx="151">
                  <c:v>21245</c:v>
                </c:pt>
                <c:pt idx="152">
                  <c:v>21246</c:v>
                </c:pt>
                <c:pt idx="153">
                  <c:v>21247</c:v>
                </c:pt>
                <c:pt idx="154">
                  <c:v>21248</c:v>
                </c:pt>
                <c:pt idx="155">
                  <c:v>21249</c:v>
                </c:pt>
                <c:pt idx="156">
                  <c:v>21250</c:v>
                </c:pt>
                <c:pt idx="157">
                  <c:v>21251</c:v>
                </c:pt>
                <c:pt idx="158">
                  <c:v>21252</c:v>
                </c:pt>
                <c:pt idx="159">
                  <c:v>21253</c:v>
                </c:pt>
                <c:pt idx="160">
                  <c:v>21254</c:v>
                </c:pt>
                <c:pt idx="161">
                  <c:v>21255</c:v>
                </c:pt>
                <c:pt idx="162">
                  <c:v>21256</c:v>
                </c:pt>
                <c:pt idx="163">
                  <c:v>21257</c:v>
                </c:pt>
                <c:pt idx="164">
                  <c:v>21258</c:v>
                </c:pt>
                <c:pt idx="165">
                  <c:v>21259</c:v>
                </c:pt>
                <c:pt idx="166">
                  <c:v>21260</c:v>
                </c:pt>
                <c:pt idx="167">
                  <c:v>21261</c:v>
                </c:pt>
                <c:pt idx="168">
                  <c:v>21262</c:v>
                </c:pt>
                <c:pt idx="169">
                  <c:v>21263</c:v>
                </c:pt>
                <c:pt idx="170">
                  <c:v>21264</c:v>
                </c:pt>
                <c:pt idx="171">
                  <c:v>21265</c:v>
                </c:pt>
                <c:pt idx="172">
                  <c:v>21266</c:v>
                </c:pt>
                <c:pt idx="173">
                  <c:v>21267</c:v>
                </c:pt>
                <c:pt idx="174">
                  <c:v>21268</c:v>
                </c:pt>
                <c:pt idx="175">
                  <c:v>21269</c:v>
                </c:pt>
                <c:pt idx="176">
                  <c:v>21270</c:v>
                </c:pt>
                <c:pt idx="177">
                  <c:v>21271</c:v>
                </c:pt>
                <c:pt idx="178">
                  <c:v>21272</c:v>
                </c:pt>
                <c:pt idx="179">
                  <c:v>21273</c:v>
                </c:pt>
                <c:pt idx="180">
                  <c:v>21274</c:v>
                </c:pt>
                <c:pt idx="181">
                  <c:v>21275</c:v>
                </c:pt>
                <c:pt idx="182">
                  <c:v>21276</c:v>
                </c:pt>
                <c:pt idx="183">
                  <c:v>21277</c:v>
                </c:pt>
                <c:pt idx="184">
                  <c:v>21278</c:v>
                </c:pt>
                <c:pt idx="185">
                  <c:v>21279</c:v>
                </c:pt>
                <c:pt idx="186">
                  <c:v>21280</c:v>
                </c:pt>
                <c:pt idx="187">
                  <c:v>21281</c:v>
                </c:pt>
                <c:pt idx="188">
                  <c:v>21282</c:v>
                </c:pt>
                <c:pt idx="189">
                  <c:v>21283</c:v>
                </c:pt>
                <c:pt idx="190">
                  <c:v>21284</c:v>
                </c:pt>
                <c:pt idx="191">
                  <c:v>21285</c:v>
                </c:pt>
                <c:pt idx="192">
                  <c:v>21286</c:v>
                </c:pt>
                <c:pt idx="193">
                  <c:v>21287</c:v>
                </c:pt>
                <c:pt idx="194">
                  <c:v>21288</c:v>
                </c:pt>
                <c:pt idx="195">
                  <c:v>21289</c:v>
                </c:pt>
                <c:pt idx="196">
                  <c:v>21290</c:v>
                </c:pt>
                <c:pt idx="197">
                  <c:v>21291</c:v>
                </c:pt>
                <c:pt idx="198">
                  <c:v>21292</c:v>
                </c:pt>
                <c:pt idx="199">
                  <c:v>21293</c:v>
                </c:pt>
                <c:pt idx="200">
                  <c:v>21294</c:v>
                </c:pt>
                <c:pt idx="201">
                  <c:v>21295</c:v>
                </c:pt>
                <c:pt idx="202">
                  <c:v>21296</c:v>
                </c:pt>
                <c:pt idx="203">
                  <c:v>21297</c:v>
                </c:pt>
                <c:pt idx="204">
                  <c:v>21298</c:v>
                </c:pt>
                <c:pt idx="205">
                  <c:v>21299</c:v>
                </c:pt>
                <c:pt idx="206">
                  <c:v>21300</c:v>
                </c:pt>
                <c:pt idx="207">
                  <c:v>21301</c:v>
                </c:pt>
                <c:pt idx="208">
                  <c:v>21302</c:v>
                </c:pt>
                <c:pt idx="209">
                  <c:v>21303</c:v>
                </c:pt>
                <c:pt idx="210">
                  <c:v>21304</c:v>
                </c:pt>
                <c:pt idx="211">
                  <c:v>21305</c:v>
                </c:pt>
                <c:pt idx="212">
                  <c:v>21306</c:v>
                </c:pt>
                <c:pt idx="213">
                  <c:v>21307</c:v>
                </c:pt>
                <c:pt idx="214">
                  <c:v>21308</c:v>
                </c:pt>
                <c:pt idx="215">
                  <c:v>21309</c:v>
                </c:pt>
                <c:pt idx="216">
                  <c:v>21310</c:v>
                </c:pt>
                <c:pt idx="217">
                  <c:v>21311</c:v>
                </c:pt>
                <c:pt idx="218">
                  <c:v>21312</c:v>
                </c:pt>
                <c:pt idx="219">
                  <c:v>21313</c:v>
                </c:pt>
                <c:pt idx="220">
                  <c:v>21314</c:v>
                </c:pt>
                <c:pt idx="221">
                  <c:v>21315</c:v>
                </c:pt>
                <c:pt idx="222">
                  <c:v>21316</c:v>
                </c:pt>
                <c:pt idx="223">
                  <c:v>21317</c:v>
                </c:pt>
                <c:pt idx="224">
                  <c:v>21318</c:v>
                </c:pt>
                <c:pt idx="225">
                  <c:v>21319</c:v>
                </c:pt>
                <c:pt idx="226">
                  <c:v>21320</c:v>
                </c:pt>
                <c:pt idx="227">
                  <c:v>21321</c:v>
                </c:pt>
                <c:pt idx="228">
                  <c:v>21322</c:v>
                </c:pt>
                <c:pt idx="229">
                  <c:v>21323</c:v>
                </c:pt>
                <c:pt idx="230">
                  <c:v>21324</c:v>
                </c:pt>
                <c:pt idx="231">
                  <c:v>21325</c:v>
                </c:pt>
                <c:pt idx="232">
                  <c:v>21326</c:v>
                </c:pt>
                <c:pt idx="233">
                  <c:v>21327</c:v>
                </c:pt>
                <c:pt idx="234">
                  <c:v>21328</c:v>
                </c:pt>
                <c:pt idx="235">
                  <c:v>21329</c:v>
                </c:pt>
                <c:pt idx="236">
                  <c:v>21330</c:v>
                </c:pt>
                <c:pt idx="237">
                  <c:v>21331</c:v>
                </c:pt>
                <c:pt idx="238">
                  <c:v>21332</c:v>
                </c:pt>
                <c:pt idx="239">
                  <c:v>21333</c:v>
                </c:pt>
                <c:pt idx="240">
                  <c:v>21334</c:v>
                </c:pt>
                <c:pt idx="241">
                  <c:v>21335</c:v>
                </c:pt>
                <c:pt idx="242">
                  <c:v>21336</c:v>
                </c:pt>
              </c:numCache>
            </c:numRef>
          </c:cat>
          <c:val>
            <c:numRef>
              <c:f>CQT!$C$4:$C$246</c:f>
              <c:numCache>
                <c:formatCode>0.00</c:formatCode>
                <c:ptCount val="243"/>
                <c:pt idx="0">
                  <c:v>0</c:v>
                </c:pt>
                <c:pt idx="1">
                  <c:v>0</c:v>
                </c:pt>
                <c:pt idx="2">
                  <c:v>0</c:v>
                </c:pt>
                <c:pt idx="3">
                  <c:v>0</c:v>
                </c:pt>
                <c:pt idx="4">
                  <c:v>0</c:v>
                </c:pt>
                <c:pt idx="5">
                  <c:v>0</c:v>
                </c:pt>
                <c:pt idx="6">
                  <c:v>0</c:v>
                </c:pt>
                <c:pt idx="7">
                  <c:v>0</c:v>
                </c:pt>
                <c:pt idx="8">
                  <c:v>0</c:v>
                </c:pt>
                <c:pt idx="9">
                  <c:v>0</c:v>
                </c:pt>
                <c:pt idx="10">
                  <c:v>0.34</c:v>
                </c:pt>
                <c:pt idx="11">
                  <c:v>0.34</c:v>
                </c:pt>
                <c:pt idx="12">
                  <c:v>0.85000000000000009</c:v>
                </c:pt>
                <c:pt idx="13">
                  <c:v>0.95000000000000007</c:v>
                </c:pt>
                <c:pt idx="14">
                  <c:v>0.95000000000000007</c:v>
                </c:pt>
                <c:pt idx="15">
                  <c:v>0.95000000000000007</c:v>
                </c:pt>
                <c:pt idx="16">
                  <c:v>0.95000000000000007</c:v>
                </c:pt>
                <c:pt idx="17">
                  <c:v>0.95000000000000007</c:v>
                </c:pt>
                <c:pt idx="18">
                  <c:v>0.95000000000000007</c:v>
                </c:pt>
                <c:pt idx="19">
                  <c:v>1.4000000000000001</c:v>
                </c:pt>
                <c:pt idx="20">
                  <c:v>1.4000000000000001</c:v>
                </c:pt>
                <c:pt idx="21">
                  <c:v>1.4000000000000001</c:v>
                </c:pt>
                <c:pt idx="22">
                  <c:v>1.4000000000000001</c:v>
                </c:pt>
                <c:pt idx="23">
                  <c:v>1.4000000000000001</c:v>
                </c:pt>
                <c:pt idx="24">
                  <c:v>1.4000000000000001</c:v>
                </c:pt>
                <c:pt idx="25">
                  <c:v>1.4000000000000001</c:v>
                </c:pt>
                <c:pt idx="26">
                  <c:v>1.4000000000000001</c:v>
                </c:pt>
                <c:pt idx="27">
                  <c:v>1.4000000000000001</c:v>
                </c:pt>
                <c:pt idx="28">
                  <c:v>1.4000000000000001</c:v>
                </c:pt>
                <c:pt idx="29">
                  <c:v>1.4200000000000002</c:v>
                </c:pt>
                <c:pt idx="30">
                  <c:v>1.5100000000000002</c:v>
                </c:pt>
                <c:pt idx="31">
                  <c:v>1.5100000000000002</c:v>
                </c:pt>
                <c:pt idx="32">
                  <c:v>1.8600000000000003</c:v>
                </c:pt>
                <c:pt idx="33">
                  <c:v>1.8800000000000003</c:v>
                </c:pt>
                <c:pt idx="34">
                  <c:v>1.8800000000000003</c:v>
                </c:pt>
                <c:pt idx="35">
                  <c:v>2.0200000000000005</c:v>
                </c:pt>
                <c:pt idx="36">
                  <c:v>2.0200000000000005</c:v>
                </c:pt>
                <c:pt idx="37">
                  <c:v>2.0200000000000005</c:v>
                </c:pt>
                <c:pt idx="38">
                  <c:v>2.0200000000000005</c:v>
                </c:pt>
                <c:pt idx="39">
                  <c:v>2.0200000000000005</c:v>
                </c:pt>
                <c:pt idx="40">
                  <c:v>2.0200000000000005</c:v>
                </c:pt>
                <c:pt idx="41">
                  <c:v>2.0200000000000005</c:v>
                </c:pt>
                <c:pt idx="42">
                  <c:v>2.0200000000000005</c:v>
                </c:pt>
                <c:pt idx="43">
                  <c:v>2.0200000000000005</c:v>
                </c:pt>
                <c:pt idx="44">
                  <c:v>2.0200000000000005</c:v>
                </c:pt>
                <c:pt idx="45">
                  <c:v>2.0200000000000005</c:v>
                </c:pt>
                <c:pt idx="46">
                  <c:v>2.0200000000000005</c:v>
                </c:pt>
                <c:pt idx="47">
                  <c:v>2.0200000000000005</c:v>
                </c:pt>
                <c:pt idx="48">
                  <c:v>2.0200000000000005</c:v>
                </c:pt>
                <c:pt idx="49">
                  <c:v>2.0200000000000005</c:v>
                </c:pt>
                <c:pt idx="50">
                  <c:v>2.0200000000000005</c:v>
                </c:pt>
                <c:pt idx="51">
                  <c:v>2.0200000000000005</c:v>
                </c:pt>
                <c:pt idx="52">
                  <c:v>2.0200000000000005</c:v>
                </c:pt>
                <c:pt idx="53">
                  <c:v>2.0200000000000005</c:v>
                </c:pt>
                <c:pt idx="54">
                  <c:v>2.0200000000000005</c:v>
                </c:pt>
                <c:pt idx="55">
                  <c:v>2.0200000000000005</c:v>
                </c:pt>
                <c:pt idx="56">
                  <c:v>2.0200000000000005</c:v>
                </c:pt>
                <c:pt idx="57">
                  <c:v>2.0200000000000005</c:v>
                </c:pt>
                <c:pt idx="58">
                  <c:v>2.0200000000000005</c:v>
                </c:pt>
                <c:pt idx="59">
                  <c:v>2.0200000000000005</c:v>
                </c:pt>
                <c:pt idx="60">
                  <c:v>2.0200000000000005</c:v>
                </c:pt>
                <c:pt idx="61">
                  <c:v>2.0200000000000005</c:v>
                </c:pt>
                <c:pt idx="62">
                  <c:v>2.0200000000000005</c:v>
                </c:pt>
                <c:pt idx="63">
                  <c:v>2.0200000000000005</c:v>
                </c:pt>
                <c:pt idx="64">
                  <c:v>2.2600000000000007</c:v>
                </c:pt>
                <c:pt idx="65">
                  <c:v>2.9400000000000008</c:v>
                </c:pt>
                <c:pt idx="66">
                  <c:v>2.9400000000000008</c:v>
                </c:pt>
                <c:pt idx="67">
                  <c:v>2.9400000000000008</c:v>
                </c:pt>
                <c:pt idx="68">
                  <c:v>2.9400000000000008</c:v>
                </c:pt>
                <c:pt idx="69">
                  <c:v>2.9400000000000008</c:v>
                </c:pt>
                <c:pt idx="70">
                  <c:v>2.9400000000000008</c:v>
                </c:pt>
                <c:pt idx="71">
                  <c:v>2.9400000000000008</c:v>
                </c:pt>
                <c:pt idx="72">
                  <c:v>2.9400000000000008</c:v>
                </c:pt>
                <c:pt idx="73">
                  <c:v>2.9400000000000008</c:v>
                </c:pt>
                <c:pt idx="74">
                  <c:v>2.9400000000000008</c:v>
                </c:pt>
                <c:pt idx="75">
                  <c:v>3.6900000000000008</c:v>
                </c:pt>
                <c:pt idx="76">
                  <c:v>4.0000000000000009</c:v>
                </c:pt>
                <c:pt idx="77">
                  <c:v>4.160000000000001</c:v>
                </c:pt>
                <c:pt idx="78">
                  <c:v>4.160000000000001</c:v>
                </c:pt>
                <c:pt idx="79">
                  <c:v>4.160000000000001</c:v>
                </c:pt>
                <c:pt idx="80">
                  <c:v>4.160000000000001</c:v>
                </c:pt>
                <c:pt idx="81">
                  <c:v>4.160000000000001</c:v>
                </c:pt>
                <c:pt idx="82">
                  <c:v>4.160000000000001</c:v>
                </c:pt>
                <c:pt idx="83">
                  <c:v>4.160000000000001</c:v>
                </c:pt>
                <c:pt idx="84">
                  <c:v>4.160000000000001</c:v>
                </c:pt>
                <c:pt idx="85">
                  <c:v>4.160000000000001</c:v>
                </c:pt>
                <c:pt idx="86">
                  <c:v>4.160000000000001</c:v>
                </c:pt>
                <c:pt idx="87">
                  <c:v>4.160000000000001</c:v>
                </c:pt>
                <c:pt idx="88">
                  <c:v>4.160000000000001</c:v>
                </c:pt>
                <c:pt idx="89">
                  <c:v>4.160000000000001</c:v>
                </c:pt>
                <c:pt idx="90">
                  <c:v>4.160000000000001</c:v>
                </c:pt>
                <c:pt idx="91">
                  <c:v>4.160000000000001</c:v>
                </c:pt>
                <c:pt idx="92">
                  <c:v>4.160000000000001</c:v>
                </c:pt>
                <c:pt idx="93">
                  <c:v>4.160000000000001</c:v>
                </c:pt>
                <c:pt idx="94">
                  <c:v>4.160000000000001</c:v>
                </c:pt>
                <c:pt idx="95">
                  <c:v>4.160000000000001</c:v>
                </c:pt>
                <c:pt idx="96">
                  <c:v>4.160000000000001</c:v>
                </c:pt>
                <c:pt idx="97">
                  <c:v>4.160000000000001</c:v>
                </c:pt>
                <c:pt idx="98">
                  <c:v>4.160000000000001</c:v>
                </c:pt>
                <c:pt idx="99">
                  <c:v>4.160000000000001</c:v>
                </c:pt>
                <c:pt idx="100">
                  <c:v>4.160000000000001</c:v>
                </c:pt>
                <c:pt idx="101">
                  <c:v>4.1900000000000013</c:v>
                </c:pt>
                <c:pt idx="102">
                  <c:v>4.1900000000000013</c:v>
                </c:pt>
                <c:pt idx="103">
                  <c:v>4.1900000000000013</c:v>
                </c:pt>
                <c:pt idx="104">
                  <c:v>4.1900000000000013</c:v>
                </c:pt>
                <c:pt idx="105">
                  <c:v>4.1900000000000013</c:v>
                </c:pt>
                <c:pt idx="106">
                  <c:v>4.1900000000000013</c:v>
                </c:pt>
                <c:pt idx="107">
                  <c:v>4.1900000000000013</c:v>
                </c:pt>
                <c:pt idx="108">
                  <c:v>4.1900000000000013</c:v>
                </c:pt>
                <c:pt idx="109">
                  <c:v>4.1900000000000013</c:v>
                </c:pt>
                <c:pt idx="110">
                  <c:v>4.1900000000000013</c:v>
                </c:pt>
                <c:pt idx="111">
                  <c:v>4.1900000000000013</c:v>
                </c:pt>
                <c:pt idx="112">
                  <c:v>4.1900000000000013</c:v>
                </c:pt>
                <c:pt idx="113">
                  <c:v>4.1900000000000013</c:v>
                </c:pt>
                <c:pt idx="114">
                  <c:v>4.1900000000000013</c:v>
                </c:pt>
                <c:pt idx="115">
                  <c:v>4.370000000000001</c:v>
                </c:pt>
                <c:pt idx="116">
                  <c:v>5.6300000000000008</c:v>
                </c:pt>
                <c:pt idx="117">
                  <c:v>6.160000000000001</c:v>
                </c:pt>
                <c:pt idx="118">
                  <c:v>6.160000000000001</c:v>
                </c:pt>
                <c:pt idx="119">
                  <c:v>6.160000000000001</c:v>
                </c:pt>
                <c:pt idx="120">
                  <c:v>6.160000000000001</c:v>
                </c:pt>
                <c:pt idx="121">
                  <c:v>6.2400000000000011</c:v>
                </c:pt>
                <c:pt idx="122">
                  <c:v>6.2400000000000011</c:v>
                </c:pt>
                <c:pt idx="123">
                  <c:v>6.2400000000000011</c:v>
                </c:pt>
                <c:pt idx="124">
                  <c:v>6.6500000000000012</c:v>
                </c:pt>
                <c:pt idx="125">
                  <c:v>7.8600000000000012</c:v>
                </c:pt>
                <c:pt idx="126">
                  <c:v>8.9600000000000009</c:v>
                </c:pt>
                <c:pt idx="127">
                  <c:v>8.9600000000000009</c:v>
                </c:pt>
                <c:pt idx="128">
                  <c:v>8.9600000000000009</c:v>
                </c:pt>
                <c:pt idx="129">
                  <c:v>8.9600000000000009</c:v>
                </c:pt>
                <c:pt idx="130">
                  <c:v>9.0400000000000009</c:v>
                </c:pt>
                <c:pt idx="131">
                  <c:v>9.0400000000000009</c:v>
                </c:pt>
                <c:pt idx="132">
                  <c:v>9.0400000000000009</c:v>
                </c:pt>
                <c:pt idx="133">
                  <c:v>9.0400000000000009</c:v>
                </c:pt>
                <c:pt idx="134">
                  <c:v>9.08</c:v>
                </c:pt>
                <c:pt idx="135">
                  <c:v>9.08</c:v>
                </c:pt>
                <c:pt idx="136">
                  <c:v>9.08</c:v>
                </c:pt>
                <c:pt idx="137">
                  <c:v>9.08</c:v>
                </c:pt>
                <c:pt idx="138">
                  <c:v>9.08</c:v>
                </c:pt>
                <c:pt idx="139">
                  <c:v>9.08</c:v>
                </c:pt>
                <c:pt idx="140">
                  <c:v>9.08</c:v>
                </c:pt>
                <c:pt idx="141">
                  <c:v>11.4</c:v>
                </c:pt>
                <c:pt idx="142">
                  <c:v>11.4</c:v>
                </c:pt>
                <c:pt idx="143">
                  <c:v>11.4</c:v>
                </c:pt>
                <c:pt idx="144">
                  <c:v>11.4</c:v>
                </c:pt>
                <c:pt idx="145">
                  <c:v>11.4</c:v>
                </c:pt>
                <c:pt idx="146">
                  <c:v>11.4</c:v>
                </c:pt>
                <c:pt idx="147">
                  <c:v>12.700000000000001</c:v>
                </c:pt>
                <c:pt idx="148">
                  <c:v>12.700000000000001</c:v>
                </c:pt>
                <c:pt idx="149">
                  <c:v>12.700000000000001</c:v>
                </c:pt>
                <c:pt idx="150">
                  <c:v>12.700000000000001</c:v>
                </c:pt>
                <c:pt idx="151">
                  <c:v>12.700000000000001</c:v>
                </c:pt>
                <c:pt idx="152">
                  <c:v>12.71</c:v>
                </c:pt>
                <c:pt idx="153">
                  <c:v>12.71</c:v>
                </c:pt>
                <c:pt idx="154">
                  <c:v>12.71</c:v>
                </c:pt>
                <c:pt idx="155">
                  <c:v>12.71</c:v>
                </c:pt>
                <c:pt idx="156">
                  <c:v>13.31</c:v>
                </c:pt>
                <c:pt idx="157">
                  <c:v>13.31</c:v>
                </c:pt>
                <c:pt idx="158">
                  <c:v>13.31</c:v>
                </c:pt>
                <c:pt idx="159">
                  <c:v>13.31</c:v>
                </c:pt>
                <c:pt idx="160">
                  <c:v>13.530000000000001</c:v>
                </c:pt>
                <c:pt idx="161">
                  <c:v>13.580000000000002</c:v>
                </c:pt>
                <c:pt idx="162">
                  <c:v>13.580000000000002</c:v>
                </c:pt>
                <c:pt idx="163">
                  <c:v>13.640000000000002</c:v>
                </c:pt>
                <c:pt idx="164">
                  <c:v>13.650000000000002</c:v>
                </c:pt>
                <c:pt idx="165">
                  <c:v>15.050000000000002</c:v>
                </c:pt>
                <c:pt idx="166">
                  <c:v>15.650000000000002</c:v>
                </c:pt>
                <c:pt idx="167">
                  <c:v>15.800000000000002</c:v>
                </c:pt>
                <c:pt idx="168">
                  <c:v>15.800000000000002</c:v>
                </c:pt>
                <c:pt idx="169">
                  <c:v>15.800000000000002</c:v>
                </c:pt>
                <c:pt idx="170">
                  <c:v>16.500000000000004</c:v>
                </c:pt>
                <c:pt idx="171">
                  <c:v>16.860000000000003</c:v>
                </c:pt>
                <c:pt idx="172">
                  <c:v>16.920000000000002</c:v>
                </c:pt>
                <c:pt idx="173">
                  <c:v>16.920000000000002</c:v>
                </c:pt>
                <c:pt idx="174">
                  <c:v>16.920000000000002</c:v>
                </c:pt>
                <c:pt idx="175">
                  <c:v>16.920000000000002</c:v>
                </c:pt>
                <c:pt idx="176">
                  <c:v>16.920000000000002</c:v>
                </c:pt>
                <c:pt idx="177">
                  <c:v>17.600000000000001</c:v>
                </c:pt>
                <c:pt idx="178">
                  <c:v>17.600000000000001</c:v>
                </c:pt>
                <c:pt idx="179">
                  <c:v>17.600000000000001</c:v>
                </c:pt>
                <c:pt idx="180">
                  <c:v>17.970000000000002</c:v>
                </c:pt>
                <c:pt idx="181">
                  <c:v>18.000000000000004</c:v>
                </c:pt>
                <c:pt idx="182">
                  <c:v>19.010000000000005</c:v>
                </c:pt>
                <c:pt idx="183">
                  <c:v>19.080000000000005</c:v>
                </c:pt>
                <c:pt idx="184">
                  <c:v>19.510000000000005</c:v>
                </c:pt>
                <c:pt idx="185">
                  <c:v>19.670000000000005</c:v>
                </c:pt>
                <c:pt idx="186">
                  <c:v>19.670000000000005</c:v>
                </c:pt>
                <c:pt idx="187">
                  <c:v>20.510000000000005</c:v>
                </c:pt>
                <c:pt idx="188">
                  <c:v>21.090000000000003</c:v>
                </c:pt>
                <c:pt idx="189">
                  <c:v>21.090000000000003</c:v>
                </c:pt>
                <c:pt idx="190">
                  <c:v>21.090000000000003</c:v>
                </c:pt>
                <c:pt idx="191">
                  <c:v>21.090000000000003</c:v>
                </c:pt>
                <c:pt idx="192">
                  <c:v>21.090000000000003</c:v>
                </c:pt>
                <c:pt idx="193">
                  <c:v>21.090000000000003</c:v>
                </c:pt>
                <c:pt idx="194">
                  <c:v>21.090000000000003</c:v>
                </c:pt>
                <c:pt idx="195">
                  <c:v>21.090000000000003</c:v>
                </c:pt>
                <c:pt idx="196">
                  <c:v>21.090000000000003</c:v>
                </c:pt>
                <c:pt idx="197">
                  <c:v>21.090000000000003</c:v>
                </c:pt>
                <c:pt idx="198">
                  <c:v>21.090000000000003</c:v>
                </c:pt>
                <c:pt idx="199">
                  <c:v>21.090000000000003</c:v>
                </c:pt>
                <c:pt idx="200">
                  <c:v>21.090000000000003</c:v>
                </c:pt>
                <c:pt idx="201">
                  <c:v>21.090000000000003</c:v>
                </c:pt>
                <c:pt idx="202">
                  <c:v>21.090000000000003</c:v>
                </c:pt>
                <c:pt idx="203">
                  <c:v>21.090000000000003</c:v>
                </c:pt>
                <c:pt idx="204">
                  <c:v>21.090000000000003</c:v>
                </c:pt>
                <c:pt idx="205">
                  <c:v>21.090000000000003</c:v>
                </c:pt>
                <c:pt idx="206">
                  <c:v>21.090000000000003</c:v>
                </c:pt>
                <c:pt idx="207">
                  <c:v>21.090000000000003</c:v>
                </c:pt>
                <c:pt idx="208">
                  <c:v>21.090000000000003</c:v>
                </c:pt>
                <c:pt idx="209">
                  <c:v>21.090000000000003</c:v>
                </c:pt>
                <c:pt idx="210">
                  <c:v>21.090000000000003</c:v>
                </c:pt>
                <c:pt idx="211">
                  <c:v>21.090000000000003</c:v>
                </c:pt>
                <c:pt idx="212">
                  <c:v>21.100000000000005</c:v>
                </c:pt>
                <c:pt idx="213">
                  <c:v>21.100000000000005</c:v>
                </c:pt>
                <c:pt idx="214">
                  <c:v>21.100000000000005</c:v>
                </c:pt>
                <c:pt idx="215">
                  <c:v>21.100000000000005</c:v>
                </c:pt>
                <c:pt idx="216">
                  <c:v>21.100000000000005</c:v>
                </c:pt>
                <c:pt idx="217">
                  <c:v>21.100000000000005</c:v>
                </c:pt>
                <c:pt idx="218">
                  <c:v>21.100000000000005</c:v>
                </c:pt>
                <c:pt idx="219">
                  <c:v>21.100000000000005</c:v>
                </c:pt>
                <c:pt idx="220">
                  <c:v>21.100000000000005</c:v>
                </c:pt>
                <c:pt idx="221">
                  <c:v>21.100000000000005</c:v>
                </c:pt>
                <c:pt idx="222">
                  <c:v>21.130000000000006</c:v>
                </c:pt>
                <c:pt idx="223">
                  <c:v>21.130000000000006</c:v>
                </c:pt>
                <c:pt idx="224">
                  <c:v>21.130000000000006</c:v>
                </c:pt>
                <c:pt idx="225">
                  <c:v>21.130000000000006</c:v>
                </c:pt>
                <c:pt idx="226">
                  <c:v>21.130000000000006</c:v>
                </c:pt>
                <c:pt idx="227">
                  <c:v>21.130000000000006</c:v>
                </c:pt>
                <c:pt idx="228">
                  <c:v>21.130000000000006</c:v>
                </c:pt>
                <c:pt idx="229">
                  <c:v>21.130000000000006</c:v>
                </c:pt>
                <c:pt idx="230">
                  <c:v>21.130000000000006</c:v>
                </c:pt>
                <c:pt idx="231">
                  <c:v>21.130000000000006</c:v>
                </c:pt>
                <c:pt idx="232">
                  <c:v>21.130000000000006</c:v>
                </c:pt>
                <c:pt idx="233">
                  <c:v>21.130000000000006</c:v>
                </c:pt>
                <c:pt idx="234">
                  <c:v>21.130000000000006</c:v>
                </c:pt>
                <c:pt idx="235">
                  <c:v>21.130000000000006</c:v>
                </c:pt>
                <c:pt idx="236">
                  <c:v>21.130000000000006</c:v>
                </c:pt>
                <c:pt idx="237">
                  <c:v>21.130000000000006</c:v>
                </c:pt>
                <c:pt idx="238">
                  <c:v>21.130000000000006</c:v>
                </c:pt>
                <c:pt idx="239">
                  <c:v>21.130000000000006</c:v>
                </c:pt>
                <c:pt idx="240">
                  <c:v>21.130000000000006</c:v>
                </c:pt>
                <c:pt idx="241">
                  <c:v>21.130000000000006</c:v>
                </c:pt>
                <c:pt idx="242">
                  <c:v>21.130000000000006</c:v>
                </c:pt>
              </c:numCache>
            </c:numRef>
          </c:val>
          <c:smooth val="0"/>
        </c:ser>
        <c:ser>
          <c:idx val="1"/>
          <c:order val="1"/>
          <c:tx>
            <c:v>65-66</c:v>
          </c:tx>
          <c:marker>
            <c:symbol val="none"/>
          </c:marker>
          <c:cat>
            <c:numRef>
              <c:f>CQT!$A$4:$A$246</c:f>
              <c:numCache>
                <c:formatCode>[$-409]d\-mmm;@</c:formatCode>
                <c:ptCount val="243"/>
                <c:pt idx="0">
                  <c:v>21094</c:v>
                </c:pt>
                <c:pt idx="1">
                  <c:v>21095</c:v>
                </c:pt>
                <c:pt idx="2">
                  <c:v>21096</c:v>
                </c:pt>
                <c:pt idx="3">
                  <c:v>21097</c:v>
                </c:pt>
                <c:pt idx="4">
                  <c:v>21098</c:v>
                </c:pt>
                <c:pt idx="5">
                  <c:v>21099</c:v>
                </c:pt>
                <c:pt idx="6">
                  <c:v>21100</c:v>
                </c:pt>
                <c:pt idx="7">
                  <c:v>21101</c:v>
                </c:pt>
                <c:pt idx="8">
                  <c:v>21102</c:v>
                </c:pt>
                <c:pt idx="9">
                  <c:v>21103</c:v>
                </c:pt>
                <c:pt idx="10">
                  <c:v>21104</c:v>
                </c:pt>
                <c:pt idx="11">
                  <c:v>21105</c:v>
                </c:pt>
                <c:pt idx="12">
                  <c:v>21106</c:v>
                </c:pt>
                <c:pt idx="13">
                  <c:v>21107</c:v>
                </c:pt>
                <c:pt idx="14">
                  <c:v>21108</c:v>
                </c:pt>
                <c:pt idx="15">
                  <c:v>21109</c:v>
                </c:pt>
                <c:pt idx="16">
                  <c:v>21110</c:v>
                </c:pt>
                <c:pt idx="17">
                  <c:v>21111</c:v>
                </c:pt>
                <c:pt idx="18">
                  <c:v>21112</c:v>
                </c:pt>
                <c:pt idx="19">
                  <c:v>21113</c:v>
                </c:pt>
                <c:pt idx="20">
                  <c:v>21114</c:v>
                </c:pt>
                <c:pt idx="21">
                  <c:v>21115</c:v>
                </c:pt>
                <c:pt idx="22">
                  <c:v>21116</c:v>
                </c:pt>
                <c:pt idx="23">
                  <c:v>21117</c:v>
                </c:pt>
                <c:pt idx="24">
                  <c:v>21118</c:v>
                </c:pt>
                <c:pt idx="25">
                  <c:v>21119</c:v>
                </c:pt>
                <c:pt idx="26">
                  <c:v>21120</c:v>
                </c:pt>
                <c:pt idx="27">
                  <c:v>21121</c:v>
                </c:pt>
                <c:pt idx="28">
                  <c:v>21122</c:v>
                </c:pt>
                <c:pt idx="29">
                  <c:v>21123</c:v>
                </c:pt>
                <c:pt idx="30">
                  <c:v>21124</c:v>
                </c:pt>
                <c:pt idx="31">
                  <c:v>21125</c:v>
                </c:pt>
                <c:pt idx="32">
                  <c:v>21126</c:v>
                </c:pt>
                <c:pt idx="33">
                  <c:v>21127</c:v>
                </c:pt>
                <c:pt idx="34">
                  <c:v>21128</c:v>
                </c:pt>
                <c:pt idx="35">
                  <c:v>21129</c:v>
                </c:pt>
                <c:pt idx="36">
                  <c:v>21130</c:v>
                </c:pt>
                <c:pt idx="37">
                  <c:v>21131</c:v>
                </c:pt>
                <c:pt idx="38">
                  <c:v>21132</c:v>
                </c:pt>
                <c:pt idx="39">
                  <c:v>21133</c:v>
                </c:pt>
                <c:pt idx="40">
                  <c:v>21134</c:v>
                </c:pt>
                <c:pt idx="41">
                  <c:v>21135</c:v>
                </c:pt>
                <c:pt idx="42">
                  <c:v>21136</c:v>
                </c:pt>
                <c:pt idx="43">
                  <c:v>21137</c:v>
                </c:pt>
                <c:pt idx="44">
                  <c:v>21138</c:v>
                </c:pt>
                <c:pt idx="45">
                  <c:v>21139</c:v>
                </c:pt>
                <c:pt idx="46">
                  <c:v>21140</c:v>
                </c:pt>
                <c:pt idx="47">
                  <c:v>21141</c:v>
                </c:pt>
                <c:pt idx="48">
                  <c:v>21142</c:v>
                </c:pt>
                <c:pt idx="49">
                  <c:v>21143</c:v>
                </c:pt>
                <c:pt idx="50">
                  <c:v>21144</c:v>
                </c:pt>
                <c:pt idx="51">
                  <c:v>21145</c:v>
                </c:pt>
                <c:pt idx="52">
                  <c:v>21146</c:v>
                </c:pt>
                <c:pt idx="53">
                  <c:v>21147</c:v>
                </c:pt>
                <c:pt idx="54">
                  <c:v>21148</c:v>
                </c:pt>
                <c:pt idx="55">
                  <c:v>21149</c:v>
                </c:pt>
                <c:pt idx="56">
                  <c:v>21150</c:v>
                </c:pt>
                <c:pt idx="57">
                  <c:v>21151</c:v>
                </c:pt>
                <c:pt idx="58">
                  <c:v>21152</c:v>
                </c:pt>
                <c:pt idx="59">
                  <c:v>21153</c:v>
                </c:pt>
                <c:pt idx="60">
                  <c:v>21154</c:v>
                </c:pt>
                <c:pt idx="61">
                  <c:v>21155</c:v>
                </c:pt>
                <c:pt idx="62">
                  <c:v>21156</c:v>
                </c:pt>
                <c:pt idx="63">
                  <c:v>21157</c:v>
                </c:pt>
                <c:pt idx="64">
                  <c:v>21158</c:v>
                </c:pt>
                <c:pt idx="65">
                  <c:v>21159</c:v>
                </c:pt>
                <c:pt idx="66">
                  <c:v>21160</c:v>
                </c:pt>
                <c:pt idx="67">
                  <c:v>21161</c:v>
                </c:pt>
                <c:pt idx="68">
                  <c:v>21162</c:v>
                </c:pt>
                <c:pt idx="69">
                  <c:v>21163</c:v>
                </c:pt>
                <c:pt idx="70">
                  <c:v>21164</c:v>
                </c:pt>
                <c:pt idx="71">
                  <c:v>21165</c:v>
                </c:pt>
                <c:pt idx="72">
                  <c:v>21166</c:v>
                </c:pt>
                <c:pt idx="73">
                  <c:v>21167</c:v>
                </c:pt>
                <c:pt idx="74">
                  <c:v>21168</c:v>
                </c:pt>
                <c:pt idx="75">
                  <c:v>21169</c:v>
                </c:pt>
                <c:pt idx="76">
                  <c:v>21170</c:v>
                </c:pt>
                <c:pt idx="77">
                  <c:v>21171</c:v>
                </c:pt>
                <c:pt idx="78">
                  <c:v>21172</c:v>
                </c:pt>
                <c:pt idx="79">
                  <c:v>21173</c:v>
                </c:pt>
                <c:pt idx="80">
                  <c:v>21174</c:v>
                </c:pt>
                <c:pt idx="81">
                  <c:v>21175</c:v>
                </c:pt>
                <c:pt idx="82">
                  <c:v>21176</c:v>
                </c:pt>
                <c:pt idx="83">
                  <c:v>21177</c:v>
                </c:pt>
                <c:pt idx="84">
                  <c:v>21178</c:v>
                </c:pt>
                <c:pt idx="85">
                  <c:v>21179</c:v>
                </c:pt>
                <c:pt idx="86">
                  <c:v>21180</c:v>
                </c:pt>
                <c:pt idx="87">
                  <c:v>21181</c:v>
                </c:pt>
                <c:pt idx="88">
                  <c:v>21182</c:v>
                </c:pt>
                <c:pt idx="89">
                  <c:v>21183</c:v>
                </c:pt>
                <c:pt idx="90">
                  <c:v>21184</c:v>
                </c:pt>
                <c:pt idx="91">
                  <c:v>21185</c:v>
                </c:pt>
                <c:pt idx="92">
                  <c:v>21186</c:v>
                </c:pt>
                <c:pt idx="93">
                  <c:v>21187</c:v>
                </c:pt>
                <c:pt idx="94">
                  <c:v>21188</c:v>
                </c:pt>
                <c:pt idx="95">
                  <c:v>21189</c:v>
                </c:pt>
                <c:pt idx="96">
                  <c:v>21190</c:v>
                </c:pt>
                <c:pt idx="97">
                  <c:v>21191</c:v>
                </c:pt>
                <c:pt idx="98">
                  <c:v>21192</c:v>
                </c:pt>
                <c:pt idx="99">
                  <c:v>21193</c:v>
                </c:pt>
                <c:pt idx="100">
                  <c:v>21194</c:v>
                </c:pt>
                <c:pt idx="101">
                  <c:v>21195</c:v>
                </c:pt>
                <c:pt idx="102">
                  <c:v>21196</c:v>
                </c:pt>
                <c:pt idx="103">
                  <c:v>21197</c:v>
                </c:pt>
                <c:pt idx="104">
                  <c:v>21198</c:v>
                </c:pt>
                <c:pt idx="105">
                  <c:v>21199</c:v>
                </c:pt>
                <c:pt idx="106">
                  <c:v>21200</c:v>
                </c:pt>
                <c:pt idx="107">
                  <c:v>21201</c:v>
                </c:pt>
                <c:pt idx="108">
                  <c:v>21202</c:v>
                </c:pt>
                <c:pt idx="109">
                  <c:v>21203</c:v>
                </c:pt>
                <c:pt idx="110">
                  <c:v>21204</c:v>
                </c:pt>
                <c:pt idx="111">
                  <c:v>21205</c:v>
                </c:pt>
                <c:pt idx="112">
                  <c:v>21206</c:v>
                </c:pt>
                <c:pt idx="113">
                  <c:v>21207</c:v>
                </c:pt>
                <c:pt idx="114">
                  <c:v>21208</c:v>
                </c:pt>
                <c:pt idx="115">
                  <c:v>21209</c:v>
                </c:pt>
                <c:pt idx="116">
                  <c:v>21210</c:v>
                </c:pt>
                <c:pt idx="117">
                  <c:v>21211</c:v>
                </c:pt>
                <c:pt idx="118">
                  <c:v>21212</c:v>
                </c:pt>
                <c:pt idx="119">
                  <c:v>21213</c:v>
                </c:pt>
                <c:pt idx="120">
                  <c:v>21214</c:v>
                </c:pt>
                <c:pt idx="121">
                  <c:v>21215</c:v>
                </c:pt>
                <c:pt idx="122">
                  <c:v>21216</c:v>
                </c:pt>
                <c:pt idx="123">
                  <c:v>21217</c:v>
                </c:pt>
                <c:pt idx="124">
                  <c:v>21218</c:v>
                </c:pt>
                <c:pt idx="125">
                  <c:v>21219</c:v>
                </c:pt>
                <c:pt idx="126">
                  <c:v>21220</c:v>
                </c:pt>
                <c:pt idx="127">
                  <c:v>21221</c:v>
                </c:pt>
                <c:pt idx="128">
                  <c:v>21222</c:v>
                </c:pt>
                <c:pt idx="129">
                  <c:v>21223</c:v>
                </c:pt>
                <c:pt idx="130">
                  <c:v>21224</c:v>
                </c:pt>
                <c:pt idx="131">
                  <c:v>21225</c:v>
                </c:pt>
                <c:pt idx="132">
                  <c:v>21226</c:v>
                </c:pt>
                <c:pt idx="133">
                  <c:v>21227</c:v>
                </c:pt>
                <c:pt idx="134">
                  <c:v>21228</c:v>
                </c:pt>
                <c:pt idx="135">
                  <c:v>21229</c:v>
                </c:pt>
                <c:pt idx="136">
                  <c:v>21230</c:v>
                </c:pt>
                <c:pt idx="137">
                  <c:v>21231</c:v>
                </c:pt>
                <c:pt idx="138">
                  <c:v>21232</c:v>
                </c:pt>
                <c:pt idx="139">
                  <c:v>21233</c:v>
                </c:pt>
                <c:pt idx="140">
                  <c:v>21234</c:v>
                </c:pt>
                <c:pt idx="141">
                  <c:v>21235</c:v>
                </c:pt>
                <c:pt idx="142">
                  <c:v>21236</c:v>
                </c:pt>
                <c:pt idx="143">
                  <c:v>21237</c:v>
                </c:pt>
                <c:pt idx="144">
                  <c:v>21238</c:v>
                </c:pt>
                <c:pt idx="145">
                  <c:v>21239</c:v>
                </c:pt>
                <c:pt idx="146">
                  <c:v>21240</c:v>
                </c:pt>
                <c:pt idx="147">
                  <c:v>21241</c:v>
                </c:pt>
                <c:pt idx="148">
                  <c:v>21242</c:v>
                </c:pt>
                <c:pt idx="149">
                  <c:v>21243</c:v>
                </c:pt>
                <c:pt idx="150">
                  <c:v>21244</c:v>
                </c:pt>
                <c:pt idx="151">
                  <c:v>21245</c:v>
                </c:pt>
                <c:pt idx="152">
                  <c:v>21246</c:v>
                </c:pt>
                <c:pt idx="153">
                  <c:v>21247</c:v>
                </c:pt>
                <c:pt idx="154">
                  <c:v>21248</c:v>
                </c:pt>
                <c:pt idx="155">
                  <c:v>21249</c:v>
                </c:pt>
                <c:pt idx="156">
                  <c:v>21250</c:v>
                </c:pt>
                <c:pt idx="157">
                  <c:v>21251</c:v>
                </c:pt>
                <c:pt idx="158">
                  <c:v>21252</c:v>
                </c:pt>
                <c:pt idx="159">
                  <c:v>21253</c:v>
                </c:pt>
                <c:pt idx="160">
                  <c:v>21254</c:v>
                </c:pt>
                <c:pt idx="161">
                  <c:v>21255</c:v>
                </c:pt>
                <c:pt idx="162">
                  <c:v>21256</c:v>
                </c:pt>
                <c:pt idx="163">
                  <c:v>21257</c:v>
                </c:pt>
                <c:pt idx="164">
                  <c:v>21258</c:v>
                </c:pt>
                <c:pt idx="165">
                  <c:v>21259</c:v>
                </c:pt>
                <c:pt idx="166">
                  <c:v>21260</c:v>
                </c:pt>
                <c:pt idx="167">
                  <c:v>21261</c:v>
                </c:pt>
                <c:pt idx="168">
                  <c:v>21262</c:v>
                </c:pt>
                <c:pt idx="169">
                  <c:v>21263</c:v>
                </c:pt>
                <c:pt idx="170">
                  <c:v>21264</c:v>
                </c:pt>
                <c:pt idx="171">
                  <c:v>21265</c:v>
                </c:pt>
                <c:pt idx="172">
                  <c:v>21266</c:v>
                </c:pt>
                <c:pt idx="173">
                  <c:v>21267</c:v>
                </c:pt>
                <c:pt idx="174">
                  <c:v>21268</c:v>
                </c:pt>
                <c:pt idx="175">
                  <c:v>21269</c:v>
                </c:pt>
                <c:pt idx="176">
                  <c:v>21270</c:v>
                </c:pt>
                <c:pt idx="177">
                  <c:v>21271</c:v>
                </c:pt>
                <c:pt idx="178">
                  <c:v>21272</c:v>
                </c:pt>
                <c:pt idx="179">
                  <c:v>21273</c:v>
                </c:pt>
                <c:pt idx="180">
                  <c:v>21274</c:v>
                </c:pt>
                <c:pt idx="181">
                  <c:v>21275</c:v>
                </c:pt>
                <c:pt idx="182">
                  <c:v>21276</c:v>
                </c:pt>
                <c:pt idx="183">
                  <c:v>21277</c:v>
                </c:pt>
                <c:pt idx="184">
                  <c:v>21278</c:v>
                </c:pt>
                <c:pt idx="185">
                  <c:v>21279</c:v>
                </c:pt>
                <c:pt idx="186">
                  <c:v>21280</c:v>
                </c:pt>
                <c:pt idx="187">
                  <c:v>21281</c:v>
                </c:pt>
                <c:pt idx="188">
                  <c:v>21282</c:v>
                </c:pt>
                <c:pt idx="189">
                  <c:v>21283</c:v>
                </c:pt>
                <c:pt idx="190">
                  <c:v>21284</c:v>
                </c:pt>
                <c:pt idx="191">
                  <c:v>21285</c:v>
                </c:pt>
                <c:pt idx="192">
                  <c:v>21286</c:v>
                </c:pt>
                <c:pt idx="193">
                  <c:v>21287</c:v>
                </c:pt>
                <c:pt idx="194">
                  <c:v>21288</c:v>
                </c:pt>
                <c:pt idx="195">
                  <c:v>21289</c:v>
                </c:pt>
                <c:pt idx="196">
                  <c:v>21290</c:v>
                </c:pt>
                <c:pt idx="197">
                  <c:v>21291</c:v>
                </c:pt>
                <c:pt idx="198">
                  <c:v>21292</c:v>
                </c:pt>
                <c:pt idx="199">
                  <c:v>21293</c:v>
                </c:pt>
                <c:pt idx="200">
                  <c:v>21294</c:v>
                </c:pt>
                <c:pt idx="201">
                  <c:v>21295</c:v>
                </c:pt>
                <c:pt idx="202">
                  <c:v>21296</c:v>
                </c:pt>
                <c:pt idx="203">
                  <c:v>21297</c:v>
                </c:pt>
                <c:pt idx="204">
                  <c:v>21298</c:v>
                </c:pt>
                <c:pt idx="205">
                  <c:v>21299</c:v>
                </c:pt>
                <c:pt idx="206">
                  <c:v>21300</c:v>
                </c:pt>
                <c:pt idx="207">
                  <c:v>21301</c:v>
                </c:pt>
                <c:pt idx="208">
                  <c:v>21302</c:v>
                </c:pt>
                <c:pt idx="209">
                  <c:v>21303</c:v>
                </c:pt>
                <c:pt idx="210">
                  <c:v>21304</c:v>
                </c:pt>
                <c:pt idx="211">
                  <c:v>21305</c:v>
                </c:pt>
                <c:pt idx="212">
                  <c:v>21306</c:v>
                </c:pt>
                <c:pt idx="213">
                  <c:v>21307</c:v>
                </c:pt>
                <c:pt idx="214">
                  <c:v>21308</c:v>
                </c:pt>
                <c:pt idx="215">
                  <c:v>21309</c:v>
                </c:pt>
                <c:pt idx="216">
                  <c:v>21310</c:v>
                </c:pt>
                <c:pt idx="217">
                  <c:v>21311</c:v>
                </c:pt>
                <c:pt idx="218">
                  <c:v>21312</c:v>
                </c:pt>
                <c:pt idx="219">
                  <c:v>21313</c:v>
                </c:pt>
                <c:pt idx="220">
                  <c:v>21314</c:v>
                </c:pt>
                <c:pt idx="221">
                  <c:v>21315</c:v>
                </c:pt>
                <c:pt idx="222">
                  <c:v>21316</c:v>
                </c:pt>
                <c:pt idx="223">
                  <c:v>21317</c:v>
                </c:pt>
                <c:pt idx="224">
                  <c:v>21318</c:v>
                </c:pt>
                <c:pt idx="225">
                  <c:v>21319</c:v>
                </c:pt>
                <c:pt idx="226">
                  <c:v>21320</c:v>
                </c:pt>
                <c:pt idx="227">
                  <c:v>21321</c:v>
                </c:pt>
                <c:pt idx="228">
                  <c:v>21322</c:v>
                </c:pt>
                <c:pt idx="229">
                  <c:v>21323</c:v>
                </c:pt>
                <c:pt idx="230">
                  <c:v>21324</c:v>
                </c:pt>
                <c:pt idx="231">
                  <c:v>21325</c:v>
                </c:pt>
                <c:pt idx="232">
                  <c:v>21326</c:v>
                </c:pt>
                <c:pt idx="233">
                  <c:v>21327</c:v>
                </c:pt>
                <c:pt idx="234">
                  <c:v>21328</c:v>
                </c:pt>
                <c:pt idx="235">
                  <c:v>21329</c:v>
                </c:pt>
                <c:pt idx="236">
                  <c:v>21330</c:v>
                </c:pt>
                <c:pt idx="237">
                  <c:v>21331</c:v>
                </c:pt>
                <c:pt idx="238">
                  <c:v>21332</c:v>
                </c:pt>
                <c:pt idx="239">
                  <c:v>21333</c:v>
                </c:pt>
                <c:pt idx="240">
                  <c:v>21334</c:v>
                </c:pt>
                <c:pt idx="241">
                  <c:v>21335</c:v>
                </c:pt>
                <c:pt idx="242">
                  <c:v>21336</c:v>
                </c:pt>
              </c:numCache>
            </c:numRef>
          </c:cat>
          <c:val>
            <c:numRef>
              <c:f>CQT!$E$4:$E$246</c:f>
              <c:numCache>
                <c:formatCode>0.00</c:formatCode>
                <c:ptCount val="243"/>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0.87</c:v>
                </c:pt>
                <c:pt idx="45">
                  <c:v>1.76</c:v>
                </c:pt>
                <c:pt idx="46">
                  <c:v>3.55</c:v>
                </c:pt>
                <c:pt idx="47">
                  <c:v>4.6999999999999993</c:v>
                </c:pt>
                <c:pt idx="48">
                  <c:v>5.2499999999999991</c:v>
                </c:pt>
                <c:pt idx="49">
                  <c:v>5.2499999999999991</c:v>
                </c:pt>
                <c:pt idx="50">
                  <c:v>5.2499999999999991</c:v>
                </c:pt>
                <c:pt idx="51">
                  <c:v>5.2499999999999991</c:v>
                </c:pt>
                <c:pt idx="52">
                  <c:v>8.759999999999998</c:v>
                </c:pt>
                <c:pt idx="53">
                  <c:v>8.759999999999998</c:v>
                </c:pt>
                <c:pt idx="54">
                  <c:v>9.3499999999999979</c:v>
                </c:pt>
                <c:pt idx="55">
                  <c:v>9.6799999999999979</c:v>
                </c:pt>
                <c:pt idx="56">
                  <c:v>9.6799999999999979</c:v>
                </c:pt>
                <c:pt idx="57">
                  <c:v>9.6799999999999979</c:v>
                </c:pt>
                <c:pt idx="58">
                  <c:v>9.6799999999999979</c:v>
                </c:pt>
                <c:pt idx="59">
                  <c:v>9.6799999999999979</c:v>
                </c:pt>
                <c:pt idx="60">
                  <c:v>9.6799999999999979</c:v>
                </c:pt>
                <c:pt idx="61">
                  <c:v>9.6799999999999979</c:v>
                </c:pt>
                <c:pt idx="62">
                  <c:v>9.6799999999999979</c:v>
                </c:pt>
                <c:pt idx="63">
                  <c:v>9.6799999999999979</c:v>
                </c:pt>
                <c:pt idx="64">
                  <c:v>9.6799999999999979</c:v>
                </c:pt>
                <c:pt idx="65">
                  <c:v>9.6799999999999979</c:v>
                </c:pt>
                <c:pt idx="66">
                  <c:v>9.6799999999999979</c:v>
                </c:pt>
                <c:pt idx="67">
                  <c:v>9.6799999999999979</c:v>
                </c:pt>
                <c:pt idx="68">
                  <c:v>9.6799999999999979</c:v>
                </c:pt>
                <c:pt idx="69">
                  <c:v>10.349999999999998</c:v>
                </c:pt>
                <c:pt idx="70">
                  <c:v>10.579999999999998</c:v>
                </c:pt>
                <c:pt idx="71">
                  <c:v>10.669999999999998</c:v>
                </c:pt>
                <c:pt idx="72">
                  <c:v>11.009999999999998</c:v>
                </c:pt>
                <c:pt idx="73">
                  <c:v>11.009999999999998</c:v>
                </c:pt>
                <c:pt idx="74">
                  <c:v>11.269999999999998</c:v>
                </c:pt>
                <c:pt idx="75">
                  <c:v>11.269999999999998</c:v>
                </c:pt>
                <c:pt idx="76">
                  <c:v>11.279999999999998</c:v>
                </c:pt>
                <c:pt idx="77">
                  <c:v>11.279999999999998</c:v>
                </c:pt>
                <c:pt idx="78">
                  <c:v>11.279999999999998</c:v>
                </c:pt>
                <c:pt idx="79">
                  <c:v>11.279999999999998</c:v>
                </c:pt>
                <c:pt idx="80">
                  <c:v>11.279999999999998</c:v>
                </c:pt>
                <c:pt idx="81">
                  <c:v>11.279999999999998</c:v>
                </c:pt>
                <c:pt idx="82">
                  <c:v>11.389999999999997</c:v>
                </c:pt>
                <c:pt idx="83">
                  <c:v>11.389999999999997</c:v>
                </c:pt>
                <c:pt idx="84">
                  <c:v>11.389999999999997</c:v>
                </c:pt>
                <c:pt idx="85">
                  <c:v>11.389999999999997</c:v>
                </c:pt>
                <c:pt idx="86">
                  <c:v>11.389999999999997</c:v>
                </c:pt>
                <c:pt idx="87">
                  <c:v>11.389999999999997</c:v>
                </c:pt>
                <c:pt idx="88">
                  <c:v>11.469999999999997</c:v>
                </c:pt>
                <c:pt idx="89">
                  <c:v>15.309999999999997</c:v>
                </c:pt>
                <c:pt idx="90">
                  <c:v>15.349999999999996</c:v>
                </c:pt>
                <c:pt idx="91">
                  <c:v>15.409999999999997</c:v>
                </c:pt>
                <c:pt idx="92">
                  <c:v>15.409999999999997</c:v>
                </c:pt>
                <c:pt idx="93">
                  <c:v>15.409999999999997</c:v>
                </c:pt>
                <c:pt idx="94">
                  <c:v>15.409999999999997</c:v>
                </c:pt>
                <c:pt idx="95">
                  <c:v>15.409999999999997</c:v>
                </c:pt>
                <c:pt idx="96">
                  <c:v>15.409999999999997</c:v>
                </c:pt>
                <c:pt idx="97">
                  <c:v>15.409999999999997</c:v>
                </c:pt>
                <c:pt idx="98">
                  <c:v>15.409999999999997</c:v>
                </c:pt>
                <c:pt idx="99">
                  <c:v>15.409999999999997</c:v>
                </c:pt>
                <c:pt idx="100">
                  <c:v>15.409999999999997</c:v>
                </c:pt>
                <c:pt idx="101">
                  <c:v>15.409999999999997</c:v>
                </c:pt>
                <c:pt idx="102">
                  <c:v>15.409999999999997</c:v>
                </c:pt>
                <c:pt idx="103">
                  <c:v>15.409999999999997</c:v>
                </c:pt>
                <c:pt idx="104">
                  <c:v>15.409999999999997</c:v>
                </c:pt>
                <c:pt idx="105">
                  <c:v>15.409999999999997</c:v>
                </c:pt>
                <c:pt idx="106">
                  <c:v>15.409999999999997</c:v>
                </c:pt>
                <c:pt idx="107">
                  <c:v>15.409999999999997</c:v>
                </c:pt>
                <c:pt idx="108">
                  <c:v>15.409999999999997</c:v>
                </c:pt>
                <c:pt idx="109">
                  <c:v>15.409999999999997</c:v>
                </c:pt>
                <c:pt idx="110">
                  <c:v>15.419999999999996</c:v>
                </c:pt>
                <c:pt idx="111">
                  <c:v>15.419999999999996</c:v>
                </c:pt>
                <c:pt idx="112">
                  <c:v>15.419999999999996</c:v>
                </c:pt>
                <c:pt idx="113">
                  <c:v>15.419999999999996</c:v>
                </c:pt>
                <c:pt idx="114">
                  <c:v>15.419999999999996</c:v>
                </c:pt>
                <c:pt idx="115">
                  <c:v>15.419999999999996</c:v>
                </c:pt>
                <c:pt idx="116">
                  <c:v>15.419999999999996</c:v>
                </c:pt>
                <c:pt idx="117">
                  <c:v>15.419999999999996</c:v>
                </c:pt>
                <c:pt idx="118">
                  <c:v>15.419999999999996</c:v>
                </c:pt>
                <c:pt idx="119">
                  <c:v>15.419999999999996</c:v>
                </c:pt>
                <c:pt idx="120">
                  <c:v>15.419999999999996</c:v>
                </c:pt>
                <c:pt idx="121">
                  <c:v>16.369999999999997</c:v>
                </c:pt>
                <c:pt idx="122">
                  <c:v>16.369999999999997</c:v>
                </c:pt>
                <c:pt idx="123">
                  <c:v>16.47</c:v>
                </c:pt>
                <c:pt idx="124">
                  <c:v>16.47</c:v>
                </c:pt>
                <c:pt idx="125">
                  <c:v>16.47</c:v>
                </c:pt>
                <c:pt idx="126">
                  <c:v>16.47</c:v>
                </c:pt>
                <c:pt idx="127">
                  <c:v>16.48</c:v>
                </c:pt>
                <c:pt idx="128">
                  <c:v>17.87</c:v>
                </c:pt>
                <c:pt idx="129">
                  <c:v>17.87</c:v>
                </c:pt>
                <c:pt idx="130">
                  <c:v>17.87</c:v>
                </c:pt>
                <c:pt idx="131">
                  <c:v>17.87</c:v>
                </c:pt>
                <c:pt idx="132">
                  <c:v>17.880000000000003</c:v>
                </c:pt>
                <c:pt idx="133">
                  <c:v>17.880000000000003</c:v>
                </c:pt>
                <c:pt idx="134">
                  <c:v>17.880000000000003</c:v>
                </c:pt>
                <c:pt idx="135">
                  <c:v>17.880000000000003</c:v>
                </c:pt>
                <c:pt idx="136">
                  <c:v>17.880000000000003</c:v>
                </c:pt>
                <c:pt idx="137">
                  <c:v>17.880000000000003</c:v>
                </c:pt>
                <c:pt idx="138">
                  <c:v>17.880000000000003</c:v>
                </c:pt>
                <c:pt idx="139">
                  <c:v>17.880000000000003</c:v>
                </c:pt>
                <c:pt idx="140">
                  <c:v>17.880000000000003</c:v>
                </c:pt>
                <c:pt idx="141">
                  <c:v>17.880000000000003</c:v>
                </c:pt>
                <c:pt idx="142">
                  <c:v>17.880000000000003</c:v>
                </c:pt>
                <c:pt idx="143">
                  <c:v>17.880000000000003</c:v>
                </c:pt>
                <c:pt idx="144">
                  <c:v>17.880000000000003</c:v>
                </c:pt>
                <c:pt idx="145">
                  <c:v>17.880000000000003</c:v>
                </c:pt>
                <c:pt idx="146">
                  <c:v>17.880000000000003</c:v>
                </c:pt>
                <c:pt idx="147">
                  <c:v>17.880000000000003</c:v>
                </c:pt>
                <c:pt idx="148">
                  <c:v>17.880000000000003</c:v>
                </c:pt>
                <c:pt idx="149">
                  <c:v>17.880000000000003</c:v>
                </c:pt>
                <c:pt idx="150">
                  <c:v>17.880000000000003</c:v>
                </c:pt>
                <c:pt idx="151">
                  <c:v>17.890000000000004</c:v>
                </c:pt>
                <c:pt idx="152">
                  <c:v>17.890000000000004</c:v>
                </c:pt>
                <c:pt idx="153">
                  <c:v>17.890000000000004</c:v>
                </c:pt>
                <c:pt idx="154">
                  <c:v>17.890000000000004</c:v>
                </c:pt>
                <c:pt idx="155">
                  <c:v>17.890000000000004</c:v>
                </c:pt>
                <c:pt idx="156">
                  <c:v>17.890000000000004</c:v>
                </c:pt>
                <c:pt idx="157">
                  <c:v>17.890000000000004</c:v>
                </c:pt>
                <c:pt idx="158">
                  <c:v>17.890000000000004</c:v>
                </c:pt>
                <c:pt idx="159">
                  <c:v>17.890000000000004</c:v>
                </c:pt>
                <c:pt idx="160">
                  <c:v>17.890000000000004</c:v>
                </c:pt>
                <c:pt idx="161">
                  <c:v>17.890000000000004</c:v>
                </c:pt>
                <c:pt idx="162">
                  <c:v>17.890000000000004</c:v>
                </c:pt>
                <c:pt idx="163">
                  <c:v>17.890000000000004</c:v>
                </c:pt>
                <c:pt idx="164">
                  <c:v>17.890000000000004</c:v>
                </c:pt>
                <c:pt idx="165">
                  <c:v>17.890000000000004</c:v>
                </c:pt>
                <c:pt idx="166">
                  <c:v>17.890000000000004</c:v>
                </c:pt>
                <c:pt idx="167">
                  <c:v>17.890000000000004</c:v>
                </c:pt>
                <c:pt idx="168">
                  <c:v>17.890000000000004</c:v>
                </c:pt>
                <c:pt idx="169">
                  <c:v>17.890000000000004</c:v>
                </c:pt>
                <c:pt idx="170">
                  <c:v>17.890000000000004</c:v>
                </c:pt>
                <c:pt idx="171">
                  <c:v>17.890000000000004</c:v>
                </c:pt>
                <c:pt idx="172">
                  <c:v>17.890000000000004</c:v>
                </c:pt>
                <c:pt idx="173">
                  <c:v>17.890000000000004</c:v>
                </c:pt>
                <c:pt idx="174">
                  <c:v>18.210000000000004</c:v>
                </c:pt>
                <c:pt idx="175">
                  <c:v>18.410000000000004</c:v>
                </c:pt>
                <c:pt idx="176">
                  <c:v>18.410000000000004</c:v>
                </c:pt>
                <c:pt idx="177">
                  <c:v>18.410000000000004</c:v>
                </c:pt>
                <c:pt idx="178">
                  <c:v>18.410000000000004</c:v>
                </c:pt>
                <c:pt idx="179">
                  <c:v>18.410000000000004</c:v>
                </c:pt>
                <c:pt idx="180">
                  <c:v>18.410000000000004</c:v>
                </c:pt>
                <c:pt idx="181">
                  <c:v>18.410000000000004</c:v>
                </c:pt>
                <c:pt idx="182">
                  <c:v>18.410000000000004</c:v>
                </c:pt>
                <c:pt idx="183">
                  <c:v>18.410000000000004</c:v>
                </c:pt>
                <c:pt idx="184">
                  <c:v>18.410000000000004</c:v>
                </c:pt>
                <c:pt idx="185">
                  <c:v>18.410000000000004</c:v>
                </c:pt>
                <c:pt idx="186">
                  <c:v>18.410000000000004</c:v>
                </c:pt>
                <c:pt idx="187">
                  <c:v>18.410000000000004</c:v>
                </c:pt>
                <c:pt idx="188">
                  <c:v>18.410000000000004</c:v>
                </c:pt>
                <c:pt idx="189">
                  <c:v>18.410000000000004</c:v>
                </c:pt>
                <c:pt idx="190">
                  <c:v>18.410000000000004</c:v>
                </c:pt>
                <c:pt idx="191">
                  <c:v>18.410000000000004</c:v>
                </c:pt>
                <c:pt idx="192">
                  <c:v>18.410000000000004</c:v>
                </c:pt>
                <c:pt idx="193">
                  <c:v>18.410000000000004</c:v>
                </c:pt>
                <c:pt idx="194">
                  <c:v>18.410000000000004</c:v>
                </c:pt>
                <c:pt idx="195">
                  <c:v>18.410000000000004</c:v>
                </c:pt>
                <c:pt idx="196">
                  <c:v>18.410000000000004</c:v>
                </c:pt>
                <c:pt idx="197">
                  <c:v>18.410000000000004</c:v>
                </c:pt>
                <c:pt idx="198">
                  <c:v>18.410000000000004</c:v>
                </c:pt>
                <c:pt idx="199">
                  <c:v>18.410000000000004</c:v>
                </c:pt>
                <c:pt idx="200">
                  <c:v>18.410000000000004</c:v>
                </c:pt>
                <c:pt idx="201">
                  <c:v>18.410000000000004</c:v>
                </c:pt>
                <c:pt idx="202">
                  <c:v>18.410000000000004</c:v>
                </c:pt>
                <c:pt idx="203">
                  <c:v>18.410000000000004</c:v>
                </c:pt>
                <c:pt idx="204">
                  <c:v>18.410000000000004</c:v>
                </c:pt>
                <c:pt idx="205">
                  <c:v>18.410000000000004</c:v>
                </c:pt>
                <c:pt idx="206">
                  <c:v>18.410000000000004</c:v>
                </c:pt>
                <c:pt idx="207">
                  <c:v>18.410000000000004</c:v>
                </c:pt>
                <c:pt idx="208">
                  <c:v>18.410000000000004</c:v>
                </c:pt>
                <c:pt idx="209">
                  <c:v>18.410000000000004</c:v>
                </c:pt>
                <c:pt idx="210">
                  <c:v>18.410000000000004</c:v>
                </c:pt>
                <c:pt idx="211">
                  <c:v>18.410000000000004</c:v>
                </c:pt>
                <c:pt idx="212">
                  <c:v>18.410000000000004</c:v>
                </c:pt>
                <c:pt idx="213">
                  <c:v>18.410000000000004</c:v>
                </c:pt>
                <c:pt idx="214">
                  <c:v>18.410000000000004</c:v>
                </c:pt>
                <c:pt idx="215">
                  <c:v>18.410000000000004</c:v>
                </c:pt>
                <c:pt idx="216">
                  <c:v>18.410000000000004</c:v>
                </c:pt>
                <c:pt idx="217">
                  <c:v>18.410000000000004</c:v>
                </c:pt>
                <c:pt idx="218">
                  <c:v>18.410000000000004</c:v>
                </c:pt>
                <c:pt idx="219">
                  <c:v>18.410000000000004</c:v>
                </c:pt>
                <c:pt idx="220">
                  <c:v>18.630000000000003</c:v>
                </c:pt>
                <c:pt idx="221">
                  <c:v>18.630000000000003</c:v>
                </c:pt>
                <c:pt idx="222">
                  <c:v>18.630000000000003</c:v>
                </c:pt>
                <c:pt idx="223">
                  <c:v>18.630000000000003</c:v>
                </c:pt>
                <c:pt idx="224">
                  <c:v>18.630000000000003</c:v>
                </c:pt>
                <c:pt idx="225">
                  <c:v>18.630000000000003</c:v>
                </c:pt>
                <c:pt idx="226">
                  <c:v>18.630000000000003</c:v>
                </c:pt>
                <c:pt idx="227">
                  <c:v>18.630000000000003</c:v>
                </c:pt>
                <c:pt idx="228">
                  <c:v>18.630000000000003</c:v>
                </c:pt>
                <c:pt idx="229">
                  <c:v>18.630000000000003</c:v>
                </c:pt>
                <c:pt idx="230">
                  <c:v>18.630000000000003</c:v>
                </c:pt>
                <c:pt idx="231">
                  <c:v>18.630000000000003</c:v>
                </c:pt>
                <c:pt idx="232">
                  <c:v>18.630000000000003</c:v>
                </c:pt>
                <c:pt idx="233">
                  <c:v>18.630000000000003</c:v>
                </c:pt>
                <c:pt idx="234">
                  <c:v>18.630000000000003</c:v>
                </c:pt>
                <c:pt idx="235">
                  <c:v>18.630000000000003</c:v>
                </c:pt>
                <c:pt idx="236">
                  <c:v>18.630000000000003</c:v>
                </c:pt>
                <c:pt idx="237">
                  <c:v>18.630000000000003</c:v>
                </c:pt>
                <c:pt idx="238">
                  <c:v>18.630000000000003</c:v>
                </c:pt>
                <c:pt idx="239">
                  <c:v>18.630000000000003</c:v>
                </c:pt>
                <c:pt idx="240">
                  <c:v>18.630000000000003</c:v>
                </c:pt>
                <c:pt idx="241">
                  <c:v>18.630000000000003</c:v>
                </c:pt>
                <c:pt idx="242">
                  <c:v>18.630000000000003</c:v>
                </c:pt>
              </c:numCache>
            </c:numRef>
          </c:val>
          <c:smooth val="0"/>
        </c:ser>
        <c:ser>
          <c:idx val="2"/>
          <c:order val="2"/>
          <c:tx>
            <c:v>72-73</c:v>
          </c:tx>
          <c:marker>
            <c:symbol val="none"/>
          </c:marker>
          <c:cat>
            <c:numRef>
              <c:f>CQT!$A$4:$A$246</c:f>
              <c:numCache>
                <c:formatCode>[$-409]d\-mmm;@</c:formatCode>
                <c:ptCount val="243"/>
                <c:pt idx="0">
                  <c:v>21094</c:v>
                </c:pt>
                <c:pt idx="1">
                  <c:v>21095</c:v>
                </c:pt>
                <c:pt idx="2">
                  <c:v>21096</c:v>
                </c:pt>
                <c:pt idx="3">
                  <c:v>21097</c:v>
                </c:pt>
                <c:pt idx="4">
                  <c:v>21098</c:v>
                </c:pt>
                <c:pt idx="5">
                  <c:v>21099</c:v>
                </c:pt>
                <c:pt idx="6">
                  <c:v>21100</c:v>
                </c:pt>
                <c:pt idx="7">
                  <c:v>21101</c:v>
                </c:pt>
                <c:pt idx="8">
                  <c:v>21102</c:v>
                </c:pt>
                <c:pt idx="9">
                  <c:v>21103</c:v>
                </c:pt>
                <c:pt idx="10">
                  <c:v>21104</c:v>
                </c:pt>
                <c:pt idx="11">
                  <c:v>21105</c:v>
                </c:pt>
                <c:pt idx="12">
                  <c:v>21106</c:v>
                </c:pt>
                <c:pt idx="13">
                  <c:v>21107</c:v>
                </c:pt>
                <c:pt idx="14">
                  <c:v>21108</c:v>
                </c:pt>
                <c:pt idx="15">
                  <c:v>21109</c:v>
                </c:pt>
                <c:pt idx="16">
                  <c:v>21110</c:v>
                </c:pt>
                <c:pt idx="17">
                  <c:v>21111</c:v>
                </c:pt>
                <c:pt idx="18">
                  <c:v>21112</c:v>
                </c:pt>
                <c:pt idx="19">
                  <c:v>21113</c:v>
                </c:pt>
                <c:pt idx="20">
                  <c:v>21114</c:v>
                </c:pt>
                <c:pt idx="21">
                  <c:v>21115</c:v>
                </c:pt>
                <c:pt idx="22">
                  <c:v>21116</c:v>
                </c:pt>
                <c:pt idx="23">
                  <c:v>21117</c:v>
                </c:pt>
                <c:pt idx="24">
                  <c:v>21118</c:v>
                </c:pt>
                <c:pt idx="25">
                  <c:v>21119</c:v>
                </c:pt>
                <c:pt idx="26">
                  <c:v>21120</c:v>
                </c:pt>
                <c:pt idx="27">
                  <c:v>21121</c:v>
                </c:pt>
                <c:pt idx="28">
                  <c:v>21122</c:v>
                </c:pt>
                <c:pt idx="29">
                  <c:v>21123</c:v>
                </c:pt>
                <c:pt idx="30">
                  <c:v>21124</c:v>
                </c:pt>
                <c:pt idx="31">
                  <c:v>21125</c:v>
                </c:pt>
                <c:pt idx="32">
                  <c:v>21126</c:v>
                </c:pt>
                <c:pt idx="33">
                  <c:v>21127</c:v>
                </c:pt>
                <c:pt idx="34">
                  <c:v>21128</c:v>
                </c:pt>
                <c:pt idx="35">
                  <c:v>21129</c:v>
                </c:pt>
                <c:pt idx="36">
                  <c:v>21130</c:v>
                </c:pt>
                <c:pt idx="37">
                  <c:v>21131</c:v>
                </c:pt>
                <c:pt idx="38">
                  <c:v>21132</c:v>
                </c:pt>
                <c:pt idx="39">
                  <c:v>21133</c:v>
                </c:pt>
                <c:pt idx="40">
                  <c:v>21134</c:v>
                </c:pt>
                <c:pt idx="41">
                  <c:v>21135</c:v>
                </c:pt>
                <c:pt idx="42">
                  <c:v>21136</c:v>
                </c:pt>
                <c:pt idx="43">
                  <c:v>21137</c:v>
                </c:pt>
                <c:pt idx="44">
                  <c:v>21138</c:v>
                </c:pt>
                <c:pt idx="45">
                  <c:v>21139</c:v>
                </c:pt>
                <c:pt idx="46">
                  <c:v>21140</c:v>
                </c:pt>
                <c:pt idx="47">
                  <c:v>21141</c:v>
                </c:pt>
                <c:pt idx="48">
                  <c:v>21142</c:v>
                </c:pt>
                <c:pt idx="49">
                  <c:v>21143</c:v>
                </c:pt>
                <c:pt idx="50">
                  <c:v>21144</c:v>
                </c:pt>
                <c:pt idx="51">
                  <c:v>21145</c:v>
                </c:pt>
                <c:pt idx="52">
                  <c:v>21146</c:v>
                </c:pt>
                <c:pt idx="53">
                  <c:v>21147</c:v>
                </c:pt>
                <c:pt idx="54">
                  <c:v>21148</c:v>
                </c:pt>
                <c:pt idx="55">
                  <c:v>21149</c:v>
                </c:pt>
                <c:pt idx="56">
                  <c:v>21150</c:v>
                </c:pt>
                <c:pt idx="57">
                  <c:v>21151</c:v>
                </c:pt>
                <c:pt idx="58">
                  <c:v>21152</c:v>
                </c:pt>
                <c:pt idx="59">
                  <c:v>21153</c:v>
                </c:pt>
                <c:pt idx="60">
                  <c:v>21154</c:v>
                </c:pt>
                <c:pt idx="61">
                  <c:v>21155</c:v>
                </c:pt>
                <c:pt idx="62">
                  <c:v>21156</c:v>
                </c:pt>
                <c:pt idx="63">
                  <c:v>21157</c:v>
                </c:pt>
                <c:pt idx="64">
                  <c:v>21158</c:v>
                </c:pt>
                <c:pt idx="65">
                  <c:v>21159</c:v>
                </c:pt>
                <c:pt idx="66">
                  <c:v>21160</c:v>
                </c:pt>
                <c:pt idx="67">
                  <c:v>21161</c:v>
                </c:pt>
                <c:pt idx="68">
                  <c:v>21162</c:v>
                </c:pt>
                <c:pt idx="69">
                  <c:v>21163</c:v>
                </c:pt>
                <c:pt idx="70">
                  <c:v>21164</c:v>
                </c:pt>
                <c:pt idx="71">
                  <c:v>21165</c:v>
                </c:pt>
                <c:pt idx="72">
                  <c:v>21166</c:v>
                </c:pt>
                <c:pt idx="73">
                  <c:v>21167</c:v>
                </c:pt>
                <c:pt idx="74">
                  <c:v>21168</c:v>
                </c:pt>
                <c:pt idx="75">
                  <c:v>21169</c:v>
                </c:pt>
                <c:pt idx="76">
                  <c:v>21170</c:v>
                </c:pt>
                <c:pt idx="77">
                  <c:v>21171</c:v>
                </c:pt>
                <c:pt idx="78">
                  <c:v>21172</c:v>
                </c:pt>
                <c:pt idx="79">
                  <c:v>21173</c:v>
                </c:pt>
                <c:pt idx="80">
                  <c:v>21174</c:v>
                </c:pt>
                <c:pt idx="81">
                  <c:v>21175</c:v>
                </c:pt>
                <c:pt idx="82">
                  <c:v>21176</c:v>
                </c:pt>
                <c:pt idx="83">
                  <c:v>21177</c:v>
                </c:pt>
                <c:pt idx="84">
                  <c:v>21178</c:v>
                </c:pt>
                <c:pt idx="85">
                  <c:v>21179</c:v>
                </c:pt>
                <c:pt idx="86">
                  <c:v>21180</c:v>
                </c:pt>
                <c:pt idx="87">
                  <c:v>21181</c:v>
                </c:pt>
                <c:pt idx="88">
                  <c:v>21182</c:v>
                </c:pt>
                <c:pt idx="89">
                  <c:v>21183</c:v>
                </c:pt>
                <c:pt idx="90">
                  <c:v>21184</c:v>
                </c:pt>
                <c:pt idx="91">
                  <c:v>21185</c:v>
                </c:pt>
                <c:pt idx="92">
                  <c:v>21186</c:v>
                </c:pt>
                <c:pt idx="93">
                  <c:v>21187</c:v>
                </c:pt>
                <c:pt idx="94">
                  <c:v>21188</c:v>
                </c:pt>
                <c:pt idx="95">
                  <c:v>21189</c:v>
                </c:pt>
                <c:pt idx="96">
                  <c:v>21190</c:v>
                </c:pt>
                <c:pt idx="97">
                  <c:v>21191</c:v>
                </c:pt>
                <c:pt idx="98">
                  <c:v>21192</c:v>
                </c:pt>
                <c:pt idx="99">
                  <c:v>21193</c:v>
                </c:pt>
                <c:pt idx="100">
                  <c:v>21194</c:v>
                </c:pt>
                <c:pt idx="101">
                  <c:v>21195</c:v>
                </c:pt>
                <c:pt idx="102">
                  <c:v>21196</c:v>
                </c:pt>
                <c:pt idx="103">
                  <c:v>21197</c:v>
                </c:pt>
                <c:pt idx="104">
                  <c:v>21198</c:v>
                </c:pt>
                <c:pt idx="105">
                  <c:v>21199</c:v>
                </c:pt>
                <c:pt idx="106">
                  <c:v>21200</c:v>
                </c:pt>
                <c:pt idx="107">
                  <c:v>21201</c:v>
                </c:pt>
                <c:pt idx="108">
                  <c:v>21202</c:v>
                </c:pt>
                <c:pt idx="109">
                  <c:v>21203</c:v>
                </c:pt>
                <c:pt idx="110">
                  <c:v>21204</c:v>
                </c:pt>
                <c:pt idx="111">
                  <c:v>21205</c:v>
                </c:pt>
                <c:pt idx="112">
                  <c:v>21206</c:v>
                </c:pt>
                <c:pt idx="113">
                  <c:v>21207</c:v>
                </c:pt>
                <c:pt idx="114">
                  <c:v>21208</c:v>
                </c:pt>
                <c:pt idx="115">
                  <c:v>21209</c:v>
                </c:pt>
                <c:pt idx="116">
                  <c:v>21210</c:v>
                </c:pt>
                <c:pt idx="117">
                  <c:v>21211</c:v>
                </c:pt>
                <c:pt idx="118">
                  <c:v>21212</c:v>
                </c:pt>
                <c:pt idx="119">
                  <c:v>21213</c:v>
                </c:pt>
                <c:pt idx="120">
                  <c:v>21214</c:v>
                </c:pt>
                <c:pt idx="121">
                  <c:v>21215</c:v>
                </c:pt>
                <c:pt idx="122">
                  <c:v>21216</c:v>
                </c:pt>
                <c:pt idx="123">
                  <c:v>21217</c:v>
                </c:pt>
                <c:pt idx="124">
                  <c:v>21218</c:v>
                </c:pt>
                <c:pt idx="125">
                  <c:v>21219</c:v>
                </c:pt>
                <c:pt idx="126">
                  <c:v>21220</c:v>
                </c:pt>
                <c:pt idx="127">
                  <c:v>21221</c:v>
                </c:pt>
                <c:pt idx="128">
                  <c:v>21222</c:v>
                </c:pt>
                <c:pt idx="129">
                  <c:v>21223</c:v>
                </c:pt>
                <c:pt idx="130">
                  <c:v>21224</c:v>
                </c:pt>
                <c:pt idx="131">
                  <c:v>21225</c:v>
                </c:pt>
                <c:pt idx="132">
                  <c:v>21226</c:v>
                </c:pt>
                <c:pt idx="133">
                  <c:v>21227</c:v>
                </c:pt>
                <c:pt idx="134">
                  <c:v>21228</c:v>
                </c:pt>
                <c:pt idx="135">
                  <c:v>21229</c:v>
                </c:pt>
                <c:pt idx="136">
                  <c:v>21230</c:v>
                </c:pt>
                <c:pt idx="137">
                  <c:v>21231</c:v>
                </c:pt>
                <c:pt idx="138">
                  <c:v>21232</c:v>
                </c:pt>
                <c:pt idx="139">
                  <c:v>21233</c:v>
                </c:pt>
                <c:pt idx="140">
                  <c:v>21234</c:v>
                </c:pt>
                <c:pt idx="141">
                  <c:v>21235</c:v>
                </c:pt>
                <c:pt idx="142">
                  <c:v>21236</c:v>
                </c:pt>
                <c:pt idx="143">
                  <c:v>21237</c:v>
                </c:pt>
                <c:pt idx="144">
                  <c:v>21238</c:v>
                </c:pt>
                <c:pt idx="145">
                  <c:v>21239</c:v>
                </c:pt>
                <c:pt idx="146">
                  <c:v>21240</c:v>
                </c:pt>
                <c:pt idx="147">
                  <c:v>21241</c:v>
                </c:pt>
                <c:pt idx="148">
                  <c:v>21242</c:v>
                </c:pt>
                <c:pt idx="149">
                  <c:v>21243</c:v>
                </c:pt>
                <c:pt idx="150">
                  <c:v>21244</c:v>
                </c:pt>
                <c:pt idx="151">
                  <c:v>21245</c:v>
                </c:pt>
                <c:pt idx="152">
                  <c:v>21246</c:v>
                </c:pt>
                <c:pt idx="153">
                  <c:v>21247</c:v>
                </c:pt>
                <c:pt idx="154">
                  <c:v>21248</c:v>
                </c:pt>
                <c:pt idx="155">
                  <c:v>21249</c:v>
                </c:pt>
                <c:pt idx="156">
                  <c:v>21250</c:v>
                </c:pt>
                <c:pt idx="157">
                  <c:v>21251</c:v>
                </c:pt>
                <c:pt idx="158">
                  <c:v>21252</c:v>
                </c:pt>
                <c:pt idx="159">
                  <c:v>21253</c:v>
                </c:pt>
                <c:pt idx="160">
                  <c:v>21254</c:v>
                </c:pt>
                <c:pt idx="161">
                  <c:v>21255</c:v>
                </c:pt>
                <c:pt idx="162">
                  <c:v>21256</c:v>
                </c:pt>
                <c:pt idx="163">
                  <c:v>21257</c:v>
                </c:pt>
                <c:pt idx="164">
                  <c:v>21258</c:v>
                </c:pt>
                <c:pt idx="165">
                  <c:v>21259</c:v>
                </c:pt>
                <c:pt idx="166">
                  <c:v>21260</c:v>
                </c:pt>
                <c:pt idx="167">
                  <c:v>21261</c:v>
                </c:pt>
                <c:pt idx="168">
                  <c:v>21262</c:v>
                </c:pt>
                <c:pt idx="169">
                  <c:v>21263</c:v>
                </c:pt>
                <c:pt idx="170">
                  <c:v>21264</c:v>
                </c:pt>
                <c:pt idx="171">
                  <c:v>21265</c:v>
                </c:pt>
                <c:pt idx="172">
                  <c:v>21266</c:v>
                </c:pt>
                <c:pt idx="173">
                  <c:v>21267</c:v>
                </c:pt>
                <c:pt idx="174">
                  <c:v>21268</c:v>
                </c:pt>
                <c:pt idx="175">
                  <c:v>21269</c:v>
                </c:pt>
                <c:pt idx="176">
                  <c:v>21270</c:v>
                </c:pt>
                <c:pt idx="177">
                  <c:v>21271</c:v>
                </c:pt>
                <c:pt idx="178">
                  <c:v>21272</c:v>
                </c:pt>
                <c:pt idx="179">
                  <c:v>21273</c:v>
                </c:pt>
                <c:pt idx="180">
                  <c:v>21274</c:v>
                </c:pt>
                <c:pt idx="181">
                  <c:v>21275</c:v>
                </c:pt>
                <c:pt idx="182">
                  <c:v>21276</c:v>
                </c:pt>
                <c:pt idx="183">
                  <c:v>21277</c:v>
                </c:pt>
                <c:pt idx="184">
                  <c:v>21278</c:v>
                </c:pt>
                <c:pt idx="185">
                  <c:v>21279</c:v>
                </c:pt>
                <c:pt idx="186">
                  <c:v>21280</c:v>
                </c:pt>
                <c:pt idx="187">
                  <c:v>21281</c:v>
                </c:pt>
                <c:pt idx="188">
                  <c:v>21282</c:v>
                </c:pt>
                <c:pt idx="189">
                  <c:v>21283</c:v>
                </c:pt>
                <c:pt idx="190">
                  <c:v>21284</c:v>
                </c:pt>
                <c:pt idx="191">
                  <c:v>21285</c:v>
                </c:pt>
                <c:pt idx="192">
                  <c:v>21286</c:v>
                </c:pt>
                <c:pt idx="193">
                  <c:v>21287</c:v>
                </c:pt>
                <c:pt idx="194">
                  <c:v>21288</c:v>
                </c:pt>
                <c:pt idx="195">
                  <c:v>21289</c:v>
                </c:pt>
                <c:pt idx="196">
                  <c:v>21290</c:v>
                </c:pt>
                <c:pt idx="197">
                  <c:v>21291</c:v>
                </c:pt>
                <c:pt idx="198">
                  <c:v>21292</c:v>
                </c:pt>
                <c:pt idx="199">
                  <c:v>21293</c:v>
                </c:pt>
                <c:pt idx="200">
                  <c:v>21294</c:v>
                </c:pt>
                <c:pt idx="201">
                  <c:v>21295</c:v>
                </c:pt>
                <c:pt idx="202">
                  <c:v>21296</c:v>
                </c:pt>
                <c:pt idx="203">
                  <c:v>21297</c:v>
                </c:pt>
                <c:pt idx="204">
                  <c:v>21298</c:v>
                </c:pt>
                <c:pt idx="205">
                  <c:v>21299</c:v>
                </c:pt>
                <c:pt idx="206">
                  <c:v>21300</c:v>
                </c:pt>
                <c:pt idx="207">
                  <c:v>21301</c:v>
                </c:pt>
                <c:pt idx="208">
                  <c:v>21302</c:v>
                </c:pt>
                <c:pt idx="209">
                  <c:v>21303</c:v>
                </c:pt>
                <c:pt idx="210">
                  <c:v>21304</c:v>
                </c:pt>
                <c:pt idx="211">
                  <c:v>21305</c:v>
                </c:pt>
                <c:pt idx="212">
                  <c:v>21306</c:v>
                </c:pt>
                <c:pt idx="213">
                  <c:v>21307</c:v>
                </c:pt>
                <c:pt idx="214">
                  <c:v>21308</c:v>
                </c:pt>
                <c:pt idx="215">
                  <c:v>21309</c:v>
                </c:pt>
                <c:pt idx="216">
                  <c:v>21310</c:v>
                </c:pt>
                <c:pt idx="217">
                  <c:v>21311</c:v>
                </c:pt>
                <c:pt idx="218">
                  <c:v>21312</c:v>
                </c:pt>
                <c:pt idx="219">
                  <c:v>21313</c:v>
                </c:pt>
                <c:pt idx="220">
                  <c:v>21314</c:v>
                </c:pt>
                <c:pt idx="221">
                  <c:v>21315</c:v>
                </c:pt>
                <c:pt idx="222">
                  <c:v>21316</c:v>
                </c:pt>
                <c:pt idx="223">
                  <c:v>21317</c:v>
                </c:pt>
                <c:pt idx="224">
                  <c:v>21318</c:v>
                </c:pt>
                <c:pt idx="225">
                  <c:v>21319</c:v>
                </c:pt>
                <c:pt idx="226">
                  <c:v>21320</c:v>
                </c:pt>
                <c:pt idx="227">
                  <c:v>21321</c:v>
                </c:pt>
                <c:pt idx="228">
                  <c:v>21322</c:v>
                </c:pt>
                <c:pt idx="229">
                  <c:v>21323</c:v>
                </c:pt>
                <c:pt idx="230">
                  <c:v>21324</c:v>
                </c:pt>
                <c:pt idx="231">
                  <c:v>21325</c:v>
                </c:pt>
                <c:pt idx="232">
                  <c:v>21326</c:v>
                </c:pt>
                <c:pt idx="233">
                  <c:v>21327</c:v>
                </c:pt>
                <c:pt idx="234">
                  <c:v>21328</c:v>
                </c:pt>
                <c:pt idx="235">
                  <c:v>21329</c:v>
                </c:pt>
                <c:pt idx="236">
                  <c:v>21330</c:v>
                </c:pt>
                <c:pt idx="237">
                  <c:v>21331</c:v>
                </c:pt>
                <c:pt idx="238">
                  <c:v>21332</c:v>
                </c:pt>
                <c:pt idx="239">
                  <c:v>21333</c:v>
                </c:pt>
                <c:pt idx="240">
                  <c:v>21334</c:v>
                </c:pt>
                <c:pt idx="241">
                  <c:v>21335</c:v>
                </c:pt>
                <c:pt idx="242">
                  <c:v>21336</c:v>
                </c:pt>
              </c:numCache>
            </c:numRef>
          </c:cat>
          <c:val>
            <c:numRef>
              <c:f>CQT!$G$4:$G$246</c:f>
              <c:numCache>
                <c:formatCode>0.00</c:formatCode>
                <c:ptCount val="243"/>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0.27</c:v>
                </c:pt>
                <c:pt idx="18">
                  <c:v>0.27</c:v>
                </c:pt>
                <c:pt idx="19">
                  <c:v>0.27</c:v>
                </c:pt>
                <c:pt idx="20">
                  <c:v>0.27</c:v>
                </c:pt>
                <c:pt idx="21">
                  <c:v>0.27</c:v>
                </c:pt>
                <c:pt idx="22">
                  <c:v>0.27</c:v>
                </c:pt>
                <c:pt idx="23">
                  <c:v>0.27</c:v>
                </c:pt>
                <c:pt idx="24">
                  <c:v>0.27</c:v>
                </c:pt>
                <c:pt idx="25">
                  <c:v>0.27</c:v>
                </c:pt>
                <c:pt idx="26">
                  <c:v>0.29000000000000004</c:v>
                </c:pt>
                <c:pt idx="27">
                  <c:v>0.29000000000000004</c:v>
                </c:pt>
                <c:pt idx="28">
                  <c:v>0.29000000000000004</c:v>
                </c:pt>
                <c:pt idx="29">
                  <c:v>0.29000000000000004</c:v>
                </c:pt>
                <c:pt idx="30">
                  <c:v>0.29000000000000004</c:v>
                </c:pt>
                <c:pt idx="31">
                  <c:v>0.29000000000000004</c:v>
                </c:pt>
                <c:pt idx="32">
                  <c:v>0.29000000000000004</c:v>
                </c:pt>
                <c:pt idx="33">
                  <c:v>0.29000000000000004</c:v>
                </c:pt>
                <c:pt idx="34">
                  <c:v>0.29000000000000004</c:v>
                </c:pt>
                <c:pt idx="35">
                  <c:v>0.29000000000000004</c:v>
                </c:pt>
                <c:pt idx="36">
                  <c:v>0.29000000000000004</c:v>
                </c:pt>
                <c:pt idx="37">
                  <c:v>0.29000000000000004</c:v>
                </c:pt>
                <c:pt idx="38">
                  <c:v>0.29000000000000004</c:v>
                </c:pt>
                <c:pt idx="39">
                  <c:v>0.29000000000000004</c:v>
                </c:pt>
                <c:pt idx="40">
                  <c:v>0.42000000000000004</c:v>
                </c:pt>
                <c:pt idx="41">
                  <c:v>0.83000000000000007</c:v>
                </c:pt>
                <c:pt idx="42">
                  <c:v>0.83000000000000007</c:v>
                </c:pt>
                <c:pt idx="43">
                  <c:v>0.83000000000000007</c:v>
                </c:pt>
                <c:pt idx="44">
                  <c:v>1.9200000000000002</c:v>
                </c:pt>
                <c:pt idx="45">
                  <c:v>1.9200000000000002</c:v>
                </c:pt>
                <c:pt idx="46">
                  <c:v>3.13</c:v>
                </c:pt>
                <c:pt idx="47">
                  <c:v>3.55</c:v>
                </c:pt>
                <c:pt idx="48">
                  <c:v>3.55</c:v>
                </c:pt>
                <c:pt idx="49">
                  <c:v>3.55</c:v>
                </c:pt>
                <c:pt idx="50">
                  <c:v>3.55</c:v>
                </c:pt>
                <c:pt idx="51">
                  <c:v>3.55</c:v>
                </c:pt>
                <c:pt idx="52">
                  <c:v>3.55</c:v>
                </c:pt>
                <c:pt idx="53">
                  <c:v>3.55</c:v>
                </c:pt>
                <c:pt idx="54">
                  <c:v>3.55</c:v>
                </c:pt>
                <c:pt idx="55">
                  <c:v>3.55</c:v>
                </c:pt>
                <c:pt idx="56">
                  <c:v>3.55</c:v>
                </c:pt>
                <c:pt idx="57">
                  <c:v>3.55</c:v>
                </c:pt>
                <c:pt idx="58">
                  <c:v>3.55</c:v>
                </c:pt>
                <c:pt idx="59">
                  <c:v>3.55</c:v>
                </c:pt>
                <c:pt idx="60">
                  <c:v>3.55</c:v>
                </c:pt>
                <c:pt idx="61">
                  <c:v>3.55</c:v>
                </c:pt>
                <c:pt idx="62">
                  <c:v>3.55</c:v>
                </c:pt>
                <c:pt idx="63">
                  <c:v>3.55</c:v>
                </c:pt>
                <c:pt idx="64">
                  <c:v>4.96</c:v>
                </c:pt>
                <c:pt idx="65">
                  <c:v>4.96</c:v>
                </c:pt>
                <c:pt idx="66">
                  <c:v>5.32</c:v>
                </c:pt>
                <c:pt idx="67">
                  <c:v>5.74</c:v>
                </c:pt>
                <c:pt idx="68">
                  <c:v>5.91</c:v>
                </c:pt>
                <c:pt idx="69">
                  <c:v>5.91</c:v>
                </c:pt>
                <c:pt idx="70">
                  <c:v>5.91</c:v>
                </c:pt>
                <c:pt idx="71">
                  <c:v>5.91</c:v>
                </c:pt>
                <c:pt idx="72">
                  <c:v>5.91</c:v>
                </c:pt>
                <c:pt idx="73">
                  <c:v>5.91</c:v>
                </c:pt>
                <c:pt idx="74">
                  <c:v>5.91</c:v>
                </c:pt>
                <c:pt idx="75">
                  <c:v>5.91</c:v>
                </c:pt>
                <c:pt idx="76">
                  <c:v>5.91</c:v>
                </c:pt>
                <c:pt idx="77">
                  <c:v>5.91</c:v>
                </c:pt>
                <c:pt idx="78">
                  <c:v>5.91</c:v>
                </c:pt>
                <c:pt idx="79">
                  <c:v>5.91</c:v>
                </c:pt>
                <c:pt idx="80">
                  <c:v>5.91</c:v>
                </c:pt>
                <c:pt idx="81">
                  <c:v>5.91</c:v>
                </c:pt>
                <c:pt idx="82">
                  <c:v>5.91</c:v>
                </c:pt>
                <c:pt idx="83">
                  <c:v>5.91</c:v>
                </c:pt>
                <c:pt idx="84">
                  <c:v>5.91</c:v>
                </c:pt>
                <c:pt idx="85">
                  <c:v>5.91</c:v>
                </c:pt>
                <c:pt idx="86">
                  <c:v>5.91</c:v>
                </c:pt>
                <c:pt idx="87">
                  <c:v>5.91</c:v>
                </c:pt>
                <c:pt idx="88">
                  <c:v>5.91</c:v>
                </c:pt>
                <c:pt idx="89">
                  <c:v>5.91</c:v>
                </c:pt>
                <c:pt idx="90">
                  <c:v>5.91</c:v>
                </c:pt>
                <c:pt idx="91">
                  <c:v>5.91</c:v>
                </c:pt>
                <c:pt idx="92">
                  <c:v>5.91</c:v>
                </c:pt>
                <c:pt idx="93">
                  <c:v>5.91</c:v>
                </c:pt>
                <c:pt idx="94">
                  <c:v>5.91</c:v>
                </c:pt>
                <c:pt idx="95">
                  <c:v>5.91</c:v>
                </c:pt>
                <c:pt idx="96">
                  <c:v>5.91</c:v>
                </c:pt>
                <c:pt idx="97">
                  <c:v>5.91</c:v>
                </c:pt>
                <c:pt idx="98">
                  <c:v>5.91</c:v>
                </c:pt>
                <c:pt idx="99">
                  <c:v>5.92</c:v>
                </c:pt>
                <c:pt idx="100">
                  <c:v>6.27</c:v>
                </c:pt>
                <c:pt idx="101">
                  <c:v>6.27</c:v>
                </c:pt>
                <c:pt idx="102">
                  <c:v>6.27</c:v>
                </c:pt>
                <c:pt idx="103">
                  <c:v>6.27</c:v>
                </c:pt>
                <c:pt idx="104">
                  <c:v>6.27</c:v>
                </c:pt>
                <c:pt idx="105">
                  <c:v>6.27</c:v>
                </c:pt>
                <c:pt idx="106">
                  <c:v>6.27</c:v>
                </c:pt>
                <c:pt idx="107">
                  <c:v>9.01</c:v>
                </c:pt>
                <c:pt idx="108">
                  <c:v>9.01</c:v>
                </c:pt>
                <c:pt idx="109">
                  <c:v>9.99</c:v>
                </c:pt>
                <c:pt idx="110">
                  <c:v>9.99</c:v>
                </c:pt>
                <c:pt idx="111">
                  <c:v>9.99</c:v>
                </c:pt>
                <c:pt idx="112">
                  <c:v>9.99</c:v>
                </c:pt>
                <c:pt idx="113">
                  <c:v>9.99</c:v>
                </c:pt>
                <c:pt idx="114">
                  <c:v>9.99</c:v>
                </c:pt>
                <c:pt idx="115">
                  <c:v>9.99</c:v>
                </c:pt>
                <c:pt idx="116">
                  <c:v>9.99</c:v>
                </c:pt>
                <c:pt idx="117">
                  <c:v>9.99</c:v>
                </c:pt>
                <c:pt idx="118">
                  <c:v>9.99</c:v>
                </c:pt>
                <c:pt idx="119">
                  <c:v>9.99</c:v>
                </c:pt>
                <c:pt idx="120">
                  <c:v>9.99</c:v>
                </c:pt>
                <c:pt idx="121">
                  <c:v>10.3</c:v>
                </c:pt>
                <c:pt idx="122">
                  <c:v>10.3</c:v>
                </c:pt>
                <c:pt idx="123">
                  <c:v>10.3</c:v>
                </c:pt>
                <c:pt idx="124">
                  <c:v>10.3</c:v>
                </c:pt>
                <c:pt idx="125">
                  <c:v>10.75</c:v>
                </c:pt>
                <c:pt idx="126">
                  <c:v>11.03</c:v>
                </c:pt>
                <c:pt idx="127">
                  <c:v>11.53</c:v>
                </c:pt>
                <c:pt idx="128">
                  <c:v>12.34</c:v>
                </c:pt>
                <c:pt idx="129">
                  <c:v>13.78</c:v>
                </c:pt>
                <c:pt idx="130">
                  <c:v>13.78</c:v>
                </c:pt>
                <c:pt idx="131">
                  <c:v>13.78</c:v>
                </c:pt>
                <c:pt idx="132">
                  <c:v>14.61</c:v>
                </c:pt>
                <c:pt idx="133">
                  <c:v>16.239999999999998</c:v>
                </c:pt>
                <c:pt idx="134">
                  <c:v>17.279999999999998</c:v>
                </c:pt>
                <c:pt idx="135">
                  <c:v>17.399999999999999</c:v>
                </c:pt>
                <c:pt idx="136">
                  <c:v>17.399999999999999</c:v>
                </c:pt>
                <c:pt idx="137">
                  <c:v>17.399999999999999</c:v>
                </c:pt>
                <c:pt idx="138">
                  <c:v>17.399999999999999</c:v>
                </c:pt>
                <c:pt idx="139">
                  <c:v>17.399999999999999</c:v>
                </c:pt>
                <c:pt idx="140">
                  <c:v>17.399999999999999</c:v>
                </c:pt>
                <c:pt idx="141">
                  <c:v>17.399999999999999</c:v>
                </c:pt>
                <c:pt idx="142">
                  <c:v>17.399999999999999</c:v>
                </c:pt>
                <c:pt idx="143">
                  <c:v>17.399999999999999</c:v>
                </c:pt>
                <c:pt idx="144">
                  <c:v>17.399999999999999</c:v>
                </c:pt>
                <c:pt idx="145">
                  <c:v>17.399999999999999</c:v>
                </c:pt>
                <c:pt idx="146">
                  <c:v>17.399999999999999</c:v>
                </c:pt>
                <c:pt idx="147">
                  <c:v>17.399999999999999</c:v>
                </c:pt>
                <c:pt idx="148">
                  <c:v>17.399999999999999</c:v>
                </c:pt>
                <c:pt idx="149">
                  <c:v>18.099999999999998</c:v>
                </c:pt>
                <c:pt idx="150">
                  <c:v>18.189999999999998</c:v>
                </c:pt>
                <c:pt idx="151">
                  <c:v>18.189999999999998</c:v>
                </c:pt>
                <c:pt idx="152">
                  <c:v>18.189999999999998</c:v>
                </c:pt>
                <c:pt idx="153">
                  <c:v>18.189999999999998</c:v>
                </c:pt>
                <c:pt idx="154">
                  <c:v>18.189999999999998</c:v>
                </c:pt>
                <c:pt idx="155">
                  <c:v>18.189999999999998</c:v>
                </c:pt>
                <c:pt idx="156">
                  <c:v>18.369999999999997</c:v>
                </c:pt>
                <c:pt idx="157">
                  <c:v>18.369999999999997</c:v>
                </c:pt>
                <c:pt idx="158">
                  <c:v>18.989999999999998</c:v>
                </c:pt>
                <c:pt idx="159">
                  <c:v>18.989999999999998</c:v>
                </c:pt>
                <c:pt idx="160">
                  <c:v>18.989999999999998</c:v>
                </c:pt>
                <c:pt idx="161">
                  <c:v>19.38</c:v>
                </c:pt>
                <c:pt idx="162">
                  <c:v>19.38</c:v>
                </c:pt>
                <c:pt idx="163">
                  <c:v>19.38</c:v>
                </c:pt>
                <c:pt idx="164">
                  <c:v>19.38</c:v>
                </c:pt>
                <c:pt idx="165">
                  <c:v>19.38</c:v>
                </c:pt>
                <c:pt idx="166">
                  <c:v>19.38</c:v>
                </c:pt>
                <c:pt idx="167">
                  <c:v>19.38</c:v>
                </c:pt>
                <c:pt idx="168">
                  <c:v>19.38</c:v>
                </c:pt>
                <c:pt idx="169">
                  <c:v>19.38</c:v>
                </c:pt>
                <c:pt idx="170">
                  <c:v>20.3</c:v>
                </c:pt>
                <c:pt idx="171">
                  <c:v>20.830000000000002</c:v>
                </c:pt>
                <c:pt idx="172">
                  <c:v>20.830000000000002</c:v>
                </c:pt>
                <c:pt idx="173">
                  <c:v>20.830000000000002</c:v>
                </c:pt>
                <c:pt idx="174">
                  <c:v>20.830000000000002</c:v>
                </c:pt>
                <c:pt idx="175">
                  <c:v>20.830000000000002</c:v>
                </c:pt>
                <c:pt idx="176">
                  <c:v>20.87</c:v>
                </c:pt>
                <c:pt idx="177">
                  <c:v>20.87</c:v>
                </c:pt>
                <c:pt idx="178">
                  <c:v>20.89</c:v>
                </c:pt>
                <c:pt idx="179">
                  <c:v>20.89</c:v>
                </c:pt>
                <c:pt idx="180">
                  <c:v>20.89</c:v>
                </c:pt>
                <c:pt idx="181">
                  <c:v>20.89</c:v>
                </c:pt>
                <c:pt idx="182">
                  <c:v>20.89</c:v>
                </c:pt>
                <c:pt idx="183">
                  <c:v>20.89</c:v>
                </c:pt>
                <c:pt idx="184">
                  <c:v>20.89</c:v>
                </c:pt>
                <c:pt idx="185">
                  <c:v>20.89</c:v>
                </c:pt>
                <c:pt idx="186">
                  <c:v>20.89</c:v>
                </c:pt>
                <c:pt idx="187">
                  <c:v>20.89</c:v>
                </c:pt>
                <c:pt idx="188">
                  <c:v>20.89</c:v>
                </c:pt>
                <c:pt idx="189">
                  <c:v>20.89</c:v>
                </c:pt>
                <c:pt idx="190">
                  <c:v>20.89</c:v>
                </c:pt>
                <c:pt idx="191">
                  <c:v>20.89</c:v>
                </c:pt>
                <c:pt idx="192">
                  <c:v>20.89</c:v>
                </c:pt>
                <c:pt idx="193">
                  <c:v>20.89</c:v>
                </c:pt>
                <c:pt idx="194">
                  <c:v>20.89</c:v>
                </c:pt>
                <c:pt idx="195">
                  <c:v>20.89</c:v>
                </c:pt>
                <c:pt idx="196">
                  <c:v>20.89</c:v>
                </c:pt>
                <c:pt idx="197">
                  <c:v>20.89</c:v>
                </c:pt>
                <c:pt idx="198">
                  <c:v>20.89</c:v>
                </c:pt>
                <c:pt idx="199">
                  <c:v>20.89</c:v>
                </c:pt>
                <c:pt idx="200">
                  <c:v>20.89</c:v>
                </c:pt>
                <c:pt idx="201">
                  <c:v>20.89</c:v>
                </c:pt>
                <c:pt idx="202">
                  <c:v>20.89</c:v>
                </c:pt>
                <c:pt idx="203">
                  <c:v>20.89</c:v>
                </c:pt>
                <c:pt idx="204">
                  <c:v>20.89</c:v>
                </c:pt>
                <c:pt idx="205">
                  <c:v>20.89</c:v>
                </c:pt>
                <c:pt idx="206">
                  <c:v>20.89</c:v>
                </c:pt>
                <c:pt idx="207">
                  <c:v>20.89</c:v>
                </c:pt>
                <c:pt idx="208">
                  <c:v>20.89</c:v>
                </c:pt>
                <c:pt idx="209">
                  <c:v>20.89</c:v>
                </c:pt>
                <c:pt idx="210">
                  <c:v>20.89</c:v>
                </c:pt>
                <c:pt idx="211">
                  <c:v>20.89</c:v>
                </c:pt>
                <c:pt idx="212">
                  <c:v>20.89</c:v>
                </c:pt>
                <c:pt idx="213">
                  <c:v>20.89</c:v>
                </c:pt>
                <c:pt idx="214">
                  <c:v>20.89</c:v>
                </c:pt>
                <c:pt idx="215">
                  <c:v>20.89</c:v>
                </c:pt>
                <c:pt idx="216">
                  <c:v>20.89</c:v>
                </c:pt>
                <c:pt idx="217">
                  <c:v>20.89</c:v>
                </c:pt>
                <c:pt idx="218">
                  <c:v>20.89</c:v>
                </c:pt>
                <c:pt idx="219">
                  <c:v>20.89</c:v>
                </c:pt>
                <c:pt idx="220">
                  <c:v>20.89</c:v>
                </c:pt>
                <c:pt idx="221">
                  <c:v>20.89</c:v>
                </c:pt>
                <c:pt idx="222">
                  <c:v>20.89</c:v>
                </c:pt>
                <c:pt idx="223">
                  <c:v>20.89</c:v>
                </c:pt>
                <c:pt idx="224">
                  <c:v>20.89</c:v>
                </c:pt>
                <c:pt idx="225">
                  <c:v>20.89</c:v>
                </c:pt>
                <c:pt idx="226">
                  <c:v>20.89</c:v>
                </c:pt>
                <c:pt idx="227">
                  <c:v>20.89</c:v>
                </c:pt>
                <c:pt idx="228">
                  <c:v>20.89</c:v>
                </c:pt>
                <c:pt idx="229">
                  <c:v>20.89</c:v>
                </c:pt>
                <c:pt idx="230">
                  <c:v>20.89</c:v>
                </c:pt>
                <c:pt idx="231">
                  <c:v>20.89</c:v>
                </c:pt>
                <c:pt idx="232">
                  <c:v>20.89</c:v>
                </c:pt>
                <c:pt idx="233">
                  <c:v>20.89</c:v>
                </c:pt>
                <c:pt idx="234">
                  <c:v>20.89</c:v>
                </c:pt>
                <c:pt idx="235">
                  <c:v>20.89</c:v>
                </c:pt>
                <c:pt idx="236">
                  <c:v>20.89</c:v>
                </c:pt>
                <c:pt idx="237">
                  <c:v>20.89</c:v>
                </c:pt>
                <c:pt idx="238">
                  <c:v>20.89</c:v>
                </c:pt>
                <c:pt idx="239">
                  <c:v>20.89</c:v>
                </c:pt>
                <c:pt idx="240">
                  <c:v>20.89</c:v>
                </c:pt>
                <c:pt idx="241">
                  <c:v>20.89</c:v>
                </c:pt>
                <c:pt idx="242">
                  <c:v>20.89</c:v>
                </c:pt>
              </c:numCache>
            </c:numRef>
          </c:val>
          <c:smooth val="0"/>
        </c:ser>
        <c:ser>
          <c:idx val="3"/>
          <c:order val="3"/>
          <c:tx>
            <c:v>82-83</c:v>
          </c:tx>
          <c:marker>
            <c:symbol val="none"/>
          </c:marker>
          <c:cat>
            <c:numRef>
              <c:f>CQT!$A$4:$A$246</c:f>
              <c:numCache>
                <c:formatCode>[$-409]d\-mmm;@</c:formatCode>
                <c:ptCount val="243"/>
                <c:pt idx="0">
                  <c:v>21094</c:v>
                </c:pt>
                <c:pt idx="1">
                  <c:v>21095</c:v>
                </c:pt>
                <c:pt idx="2">
                  <c:v>21096</c:v>
                </c:pt>
                <c:pt idx="3">
                  <c:v>21097</c:v>
                </c:pt>
                <c:pt idx="4">
                  <c:v>21098</c:v>
                </c:pt>
                <c:pt idx="5">
                  <c:v>21099</c:v>
                </c:pt>
                <c:pt idx="6">
                  <c:v>21100</c:v>
                </c:pt>
                <c:pt idx="7">
                  <c:v>21101</c:v>
                </c:pt>
                <c:pt idx="8">
                  <c:v>21102</c:v>
                </c:pt>
                <c:pt idx="9">
                  <c:v>21103</c:v>
                </c:pt>
                <c:pt idx="10">
                  <c:v>21104</c:v>
                </c:pt>
                <c:pt idx="11">
                  <c:v>21105</c:v>
                </c:pt>
                <c:pt idx="12">
                  <c:v>21106</c:v>
                </c:pt>
                <c:pt idx="13">
                  <c:v>21107</c:v>
                </c:pt>
                <c:pt idx="14">
                  <c:v>21108</c:v>
                </c:pt>
                <c:pt idx="15">
                  <c:v>21109</c:v>
                </c:pt>
                <c:pt idx="16">
                  <c:v>21110</c:v>
                </c:pt>
                <c:pt idx="17">
                  <c:v>21111</c:v>
                </c:pt>
                <c:pt idx="18">
                  <c:v>21112</c:v>
                </c:pt>
                <c:pt idx="19">
                  <c:v>21113</c:v>
                </c:pt>
                <c:pt idx="20">
                  <c:v>21114</c:v>
                </c:pt>
                <c:pt idx="21">
                  <c:v>21115</c:v>
                </c:pt>
                <c:pt idx="22">
                  <c:v>21116</c:v>
                </c:pt>
                <c:pt idx="23">
                  <c:v>21117</c:v>
                </c:pt>
                <c:pt idx="24">
                  <c:v>21118</c:v>
                </c:pt>
                <c:pt idx="25">
                  <c:v>21119</c:v>
                </c:pt>
                <c:pt idx="26">
                  <c:v>21120</c:v>
                </c:pt>
                <c:pt idx="27">
                  <c:v>21121</c:v>
                </c:pt>
                <c:pt idx="28">
                  <c:v>21122</c:v>
                </c:pt>
                <c:pt idx="29">
                  <c:v>21123</c:v>
                </c:pt>
                <c:pt idx="30">
                  <c:v>21124</c:v>
                </c:pt>
                <c:pt idx="31">
                  <c:v>21125</c:v>
                </c:pt>
                <c:pt idx="32">
                  <c:v>21126</c:v>
                </c:pt>
                <c:pt idx="33">
                  <c:v>21127</c:v>
                </c:pt>
                <c:pt idx="34">
                  <c:v>21128</c:v>
                </c:pt>
                <c:pt idx="35">
                  <c:v>21129</c:v>
                </c:pt>
                <c:pt idx="36">
                  <c:v>21130</c:v>
                </c:pt>
                <c:pt idx="37">
                  <c:v>21131</c:v>
                </c:pt>
                <c:pt idx="38">
                  <c:v>21132</c:v>
                </c:pt>
                <c:pt idx="39">
                  <c:v>21133</c:v>
                </c:pt>
                <c:pt idx="40">
                  <c:v>21134</c:v>
                </c:pt>
                <c:pt idx="41">
                  <c:v>21135</c:v>
                </c:pt>
                <c:pt idx="42">
                  <c:v>21136</c:v>
                </c:pt>
                <c:pt idx="43">
                  <c:v>21137</c:v>
                </c:pt>
                <c:pt idx="44">
                  <c:v>21138</c:v>
                </c:pt>
                <c:pt idx="45">
                  <c:v>21139</c:v>
                </c:pt>
                <c:pt idx="46">
                  <c:v>21140</c:v>
                </c:pt>
                <c:pt idx="47">
                  <c:v>21141</c:v>
                </c:pt>
                <c:pt idx="48">
                  <c:v>21142</c:v>
                </c:pt>
                <c:pt idx="49">
                  <c:v>21143</c:v>
                </c:pt>
                <c:pt idx="50">
                  <c:v>21144</c:v>
                </c:pt>
                <c:pt idx="51">
                  <c:v>21145</c:v>
                </c:pt>
                <c:pt idx="52">
                  <c:v>21146</c:v>
                </c:pt>
                <c:pt idx="53">
                  <c:v>21147</c:v>
                </c:pt>
                <c:pt idx="54">
                  <c:v>21148</c:v>
                </c:pt>
                <c:pt idx="55">
                  <c:v>21149</c:v>
                </c:pt>
                <c:pt idx="56">
                  <c:v>21150</c:v>
                </c:pt>
                <c:pt idx="57">
                  <c:v>21151</c:v>
                </c:pt>
                <c:pt idx="58">
                  <c:v>21152</c:v>
                </c:pt>
                <c:pt idx="59">
                  <c:v>21153</c:v>
                </c:pt>
                <c:pt idx="60">
                  <c:v>21154</c:v>
                </c:pt>
                <c:pt idx="61">
                  <c:v>21155</c:v>
                </c:pt>
                <c:pt idx="62">
                  <c:v>21156</c:v>
                </c:pt>
                <c:pt idx="63">
                  <c:v>21157</c:v>
                </c:pt>
                <c:pt idx="64">
                  <c:v>21158</c:v>
                </c:pt>
                <c:pt idx="65">
                  <c:v>21159</c:v>
                </c:pt>
                <c:pt idx="66">
                  <c:v>21160</c:v>
                </c:pt>
                <c:pt idx="67">
                  <c:v>21161</c:v>
                </c:pt>
                <c:pt idx="68">
                  <c:v>21162</c:v>
                </c:pt>
                <c:pt idx="69">
                  <c:v>21163</c:v>
                </c:pt>
                <c:pt idx="70">
                  <c:v>21164</c:v>
                </c:pt>
                <c:pt idx="71">
                  <c:v>21165</c:v>
                </c:pt>
                <c:pt idx="72">
                  <c:v>21166</c:v>
                </c:pt>
                <c:pt idx="73">
                  <c:v>21167</c:v>
                </c:pt>
                <c:pt idx="74">
                  <c:v>21168</c:v>
                </c:pt>
                <c:pt idx="75">
                  <c:v>21169</c:v>
                </c:pt>
                <c:pt idx="76">
                  <c:v>21170</c:v>
                </c:pt>
                <c:pt idx="77">
                  <c:v>21171</c:v>
                </c:pt>
                <c:pt idx="78">
                  <c:v>21172</c:v>
                </c:pt>
                <c:pt idx="79">
                  <c:v>21173</c:v>
                </c:pt>
                <c:pt idx="80">
                  <c:v>21174</c:v>
                </c:pt>
                <c:pt idx="81">
                  <c:v>21175</c:v>
                </c:pt>
                <c:pt idx="82">
                  <c:v>21176</c:v>
                </c:pt>
                <c:pt idx="83">
                  <c:v>21177</c:v>
                </c:pt>
                <c:pt idx="84">
                  <c:v>21178</c:v>
                </c:pt>
                <c:pt idx="85">
                  <c:v>21179</c:v>
                </c:pt>
                <c:pt idx="86">
                  <c:v>21180</c:v>
                </c:pt>
                <c:pt idx="87">
                  <c:v>21181</c:v>
                </c:pt>
                <c:pt idx="88">
                  <c:v>21182</c:v>
                </c:pt>
                <c:pt idx="89">
                  <c:v>21183</c:v>
                </c:pt>
                <c:pt idx="90">
                  <c:v>21184</c:v>
                </c:pt>
                <c:pt idx="91">
                  <c:v>21185</c:v>
                </c:pt>
                <c:pt idx="92">
                  <c:v>21186</c:v>
                </c:pt>
                <c:pt idx="93">
                  <c:v>21187</c:v>
                </c:pt>
                <c:pt idx="94">
                  <c:v>21188</c:v>
                </c:pt>
                <c:pt idx="95">
                  <c:v>21189</c:v>
                </c:pt>
                <c:pt idx="96">
                  <c:v>21190</c:v>
                </c:pt>
                <c:pt idx="97">
                  <c:v>21191</c:v>
                </c:pt>
                <c:pt idx="98">
                  <c:v>21192</c:v>
                </c:pt>
                <c:pt idx="99">
                  <c:v>21193</c:v>
                </c:pt>
                <c:pt idx="100">
                  <c:v>21194</c:v>
                </c:pt>
                <c:pt idx="101">
                  <c:v>21195</c:v>
                </c:pt>
                <c:pt idx="102">
                  <c:v>21196</c:v>
                </c:pt>
                <c:pt idx="103">
                  <c:v>21197</c:v>
                </c:pt>
                <c:pt idx="104">
                  <c:v>21198</c:v>
                </c:pt>
                <c:pt idx="105">
                  <c:v>21199</c:v>
                </c:pt>
                <c:pt idx="106">
                  <c:v>21200</c:v>
                </c:pt>
                <c:pt idx="107">
                  <c:v>21201</c:v>
                </c:pt>
                <c:pt idx="108">
                  <c:v>21202</c:v>
                </c:pt>
                <c:pt idx="109">
                  <c:v>21203</c:v>
                </c:pt>
                <c:pt idx="110">
                  <c:v>21204</c:v>
                </c:pt>
                <c:pt idx="111">
                  <c:v>21205</c:v>
                </c:pt>
                <c:pt idx="112">
                  <c:v>21206</c:v>
                </c:pt>
                <c:pt idx="113">
                  <c:v>21207</c:v>
                </c:pt>
                <c:pt idx="114">
                  <c:v>21208</c:v>
                </c:pt>
                <c:pt idx="115">
                  <c:v>21209</c:v>
                </c:pt>
                <c:pt idx="116">
                  <c:v>21210</c:v>
                </c:pt>
                <c:pt idx="117">
                  <c:v>21211</c:v>
                </c:pt>
                <c:pt idx="118">
                  <c:v>21212</c:v>
                </c:pt>
                <c:pt idx="119">
                  <c:v>21213</c:v>
                </c:pt>
                <c:pt idx="120">
                  <c:v>21214</c:v>
                </c:pt>
                <c:pt idx="121">
                  <c:v>21215</c:v>
                </c:pt>
                <c:pt idx="122">
                  <c:v>21216</c:v>
                </c:pt>
                <c:pt idx="123">
                  <c:v>21217</c:v>
                </c:pt>
                <c:pt idx="124">
                  <c:v>21218</c:v>
                </c:pt>
                <c:pt idx="125">
                  <c:v>21219</c:v>
                </c:pt>
                <c:pt idx="126">
                  <c:v>21220</c:v>
                </c:pt>
                <c:pt idx="127">
                  <c:v>21221</c:v>
                </c:pt>
                <c:pt idx="128">
                  <c:v>21222</c:v>
                </c:pt>
                <c:pt idx="129">
                  <c:v>21223</c:v>
                </c:pt>
                <c:pt idx="130">
                  <c:v>21224</c:v>
                </c:pt>
                <c:pt idx="131">
                  <c:v>21225</c:v>
                </c:pt>
                <c:pt idx="132">
                  <c:v>21226</c:v>
                </c:pt>
                <c:pt idx="133">
                  <c:v>21227</c:v>
                </c:pt>
                <c:pt idx="134">
                  <c:v>21228</c:v>
                </c:pt>
                <c:pt idx="135">
                  <c:v>21229</c:v>
                </c:pt>
                <c:pt idx="136">
                  <c:v>21230</c:v>
                </c:pt>
                <c:pt idx="137">
                  <c:v>21231</c:v>
                </c:pt>
                <c:pt idx="138">
                  <c:v>21232</c:v>
                </c:pt>
                <c:pt idx="139">
                  <c:v>21233</c:v>
                </c:pt>
                <c:pt idx="140">
                  <c:v>21234</c:v>
                </c:pt>
                <c:pt idx="141">
                  <c:v>21235</c:v>
                </c:pt>
                <c:pt idx="142">
                  <c:v>21236</c:v>
                </c:pt>
                <c:pt idx="143">
                  <c:v>21237</c:v>
                </c:pt>
                <c:pt idx="144">
                  <c:v>21238</c:v>
                </c:pt>
                <c:pt idx="145">
                  <c:v>21239</c:v>
                </c:pt>
                <c:pt idx="146">
                  <c:v>21240</c:v>
                </c:pt>
                <c:pt idx="147">
                  <c:v>21241</c:v>
                </c:pt>
                <c:pt idx="148">
                  <c:v>21242</c:v>
                </c:pt>
                <c:pt idx="149">
                  <c:v>21243</c:v>
                </c:pt>
                <c:pt idx="150">
                  <c:v>21244</c:v>
                </c:pt>
                <c:pt idx="151">
                  <c:v>21245</c:v>
                </c:pt>
                <c:pt idx="152">
                  <c:v>21246</c:v>
                </c:pt>
                <c:pt idx="153">
                  <c:v>21247</c:v>
                </c:pt>
                <c:pt idx="154">
                  <c:v>21248</c:v>
                </c:pt>
                <c:pt idx="155">
                  <c:v>21249</c:v>
                </c:pt>
                <c:pt idx="156">
                  <c:v>21250</c:v>
                </c:pt>
                <c:pt idx="157">
                  <c:v>21251</c:v>
                </c:pt>
                <c:pt idx="158">
                  <c:v>21252</c:v>
                </c:pt>
                <c:pt idx="159">
                  <c:v>21253</c:v>
                </c:pt>
                <c:pt idx="160">
                  <c:v>21254</c:v>
                </c:pt>
                <c:pt idx="161">
                  <c:v>21255</c:v>
                </c:pt>
                <c:pt idx="162">
                  <c:v>21256</c:v>
                </c:pt>
                <c:pt idx="163">
                  <c:v>21257</c:v>
                </c:pt>
                <c:pt idx="164">
                  <c:v>21258</c:v>
                </c:pt>
                <c:pt idx="165">
                  <c:v>21259</c:v>
                </c:pt>
                <c:pt idx="166">
                  <c:v>21260</c:v>
                </c:pt>
                <c:pt idx="167">
                  <c:v>21261</c:v>
                </c:pt>
                <c:pt idx="168">
                  <c:v>21262</c:v>
                </c:pt>
                <c:pt idx="169">
                  <c:v>21263</c:v>
                </c:pt>
                <c:pt idx="170">
                  <c:v>21264</c:v>
                </c:pt>
                <c:pt idx="171">
                  <c:v>21265</c:v>
                </c:pt>
                <c:pt idx="172">
                  <c:v>21266</c:v>
                </c:pt>
                <c:pt idx="173">
                  <c:v>21267</c:v>
                </c:pt>
                <c:pt idx="174">
                  <c:v>21268</c:v>
                </c:pt>
                <c:pt idx="175">
                  <c:v>21269</c:v>
                </c:pt>
                <c:pt idx="176">
                  <c:v>21270</c:v>
                </c:pt>
                <c:pt idx="177">
                  <c:v>21271</c:v>
                </c:pt>
                <c:pt idx="178">
                  <c:v>21272</c:v>
                </c:pt>
                <c:pt idx="179">
                  <c:v>21273</c:v>
                </c:pt>
                <c:pt idx="180">
                  <c:v>21274</c:v>
                </c:pt>
                <c:pt idx="181">
                  <c:v>21275</c:v>
                </c:pt>
                <c:pt idx="182">
                  <c:v>21276</c:v>
                </c:pt>
                <c:pt idx="183">
                  <c:v>21277</c:v>
                </c:pt>
                <c:pt idx="184">
                  <c:v>21278</c:v>
                </c:pt>
                <c:pt idx="185">
                  <c:v>21279</c:v>
                </c:pt>
                <c:pt idx="186">
                  <c:v>21280</c:v>
                </c:pt>
                <c:pt idx="187">
                  <c:v>21281</c:v>
                </c:pt>
                <c:pt idx="188">
                  <c:v>21282</c:v>
                </c:pt>
                <c:pt idx="189">
                  <c:v>21283</c:v>
                </c:pt>
                <c:pt idx="190">
                  <c:v>21284</c:v>
                </c:pt>
                <c:pt idx="191">
                  <c:v>21285</c:v>
                </c:pt>
                <c:pt idx="192">
                  <c:v>21286</c:v>
                </c:pt>
                <c:pt idx="193">
                  <c:v>21287</c:v>
                </c:pt>
                <c:pt idx="194">
                  <c:v>21288</c:v>
                </c:pt>
                <c:pt idx="195">
                  <c:v>21289</c:v>
                </c:pt>
                <c:pt idx="196">
                  <c:v>21290</c:v>
                </c:pt>
                <c:pt idx="197">
                  <c:v>21291</c:v>
                </c:pt>
                <c:pt idx="198">
                  <c:v>21292</c:v>
                </c:pt>
                <c:pt idx="199">
                  <c:v>21293</c:v>
                </c:pt>
                <c:pt idx="200">
                  <c:v>21294</c:v>
                </c:pt>
                <c:pt idx="201">
                  <c:v>21295</c:v>
                </c:pt>
                <c:pt idx="202">
                  <c:v>21296</c:v>
                </c:pt>
                <c:pt idx="203">
                  <c:v>21297</c:v>
                </c:pt>
                <c:pt idx="204">
                  <c:v>21298</c:v>
                </c:pt>
                <c:pt idx="205">
                  <c:v>21299</c:v>
                </c:pt>
                <c:pt idx="206">
                  <c:v>21300</c:v>
                </c:pt>
                <c:pt idx="207">
                  <c:v>21301</c:v>
                </c:pt>
                <c:pt idx="208">
                  <c:v>21302</c:v>
                </c:pt>
                <c:pt idx="209">
                  <c:v>21303</c:v>
                </c:pt>
                <c:pt idx="210">
                  <c:v>21304</c:v>
                </c:pt>
                <c:pt idx="211">
                  <c:v>21305</c:v>
                </c:pt>
                <c:pt idx="212">
                  <c:v>21306</c:v>
                </c:pt>
                <c:pt idx="213">
                  <c:v>21307</c:v>
                </c:pt>
                <c:pt idx="214">
                  <c:v>21308</c:v>
                </c:pt>
                <c:pt idx="215">
                  <c:v>21309</c:v>
                </c:pt>
                <c:pt idx="216">
                  <c:v>21310</c:v>
                </c:pt>
                <c:pt idx="217">
                  <c:v>21311</c:v>
                </c:pt>
                <c:pt idx="218">
                  <c:v>21312</c:v>
                </c:pt>
                <c:pt idx="219">
                  <c:v>21313</c:v>
                </c:pt>
                <c:pt idx="220">
                  <c:v>21314</c:v>
                </c:pt>
                <c:pt idx="221">
                  <c:v>21315</c:v>
                </c:pt>
                <c:pt idx="222">
                  <c:v>21316</c:v>
                </c:pt>
                <c:pt idx="223">
                  <c:v>21317</c:v>
                </c:pt>
                <c:pt idx="224">
                  <c:v>21318</c:v>
                </c:pt>
                <c:pt idx="225">
                  <c:v>21319</c:v>
                </c:pt>
                <c:pt idx="226">
                  <c:v>21320</c:v>
                </c:pt>
                <c:pt idx="227">
                  <c:v>21321</c:v>
                </c:pt>
                <c:pt idx="228">
                  <c:v>21322</c:v>
                </c:pt>
                <c:pt idx="229">
                  <c:v>21323</c:v>
                </c:pt>
                <c:pt idx="230">
                  <c:v>21324</c:v>
                </c:pt>
                <c:pt idx="231">
                  <c:v>21325</c:v>
                </c:pt>
                <c:pt idx="232">
                  <c:v>21326</c:v>
                </c:pt>
                <c:pt idx="233">
                  <c:v>21327</c:v>
                </c:pt>
                <c:pt idx="234">
                  <c:v>21328</c:v>
                </c:pt>
                <c:pt idx="235">
                  <c:v>21329</c:v>
                </c:pt>
                <c:pt idx="236">
                  <c:v>21330</c:v>
                </c:pt>
                <c:pt idx="237">
                  <c:v>21331</c:v>
                </c:pt>
                <c:pt idx="238">
                  <c:v>21332</c:v>
                </c:pt>
                <c:pt idx="239">
                  <c:v>21333</c:v>
                </c:pt>
                <c:pt idx="240">
                  <c:v>21334</c:v>
                </c:pt>
                <c:pt idx="241">
                  <c:v>21335</c:v>
                </c:pt>
                <c:pt idx="242">
                  <c:v>21336</c:v>
                </c:pt>
              </c:numCache>
            </c:numRef>
          </c:cat>
          <c:val>
            <c:numRef>
              <c:f>CQT!$I$4:$I$246</c:f>
              <c:numCache>
                <c:formatCode>0.00</c:formatCode>
                <c:ptCount val="243"/>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0.1</c:v>
                </c:pt>
                <c:pt idx="26">
                  <c:v>0.1</c:v>
                </c:pt>
                <c:pt idx="27">
                  <c:v>0.1</c:v>
                </c:pt>
                <c:pt idx="28">
                  <c:v>0.1</c:v>
                </c:pt>
                <c:pt idx="29">
                  <c:v>0.19</c:v>
                </c:pt>
                <c:pt idx="30">
                  <c:v>0.19</c:v>
                </c:pt>
                <c:pt idx="31">
                  <c:v>0.19</c:v>
                </c:pt>
                <c:pt idx="32">
                  <c:v>0.19</c:v>
                </c:pt>
                <c:pt idx="33">
                  <c:v>0.19</c:v>
                </c:pt>
                <c:pt idx="34">
                  <c:v>0.19</c:v>
                </c:pt>
                <c:pt idx="35">
                  <c:v>0.19</c:v>
                </c:pt>
                <c:pt idx="36">
                  <c:v>0.19</c:v>
                </c:pt>
                <c:pt idx="37">
                  <c:v>0.19</c:v>
                </c:pt>
                <c:pt idx="38">
                  <c:v>0.19</c:v>
                </c:pt>
                <c:pt idx="39">
                  <c:v>1.42</c:v>
                </c:pt>
                <c:pt idx="40">
                  <c:v>1.71</c:v>
                </c:pt>
                <c:pt idx="41">
                  <c:v>1.71</c:v>
                </c:pt>
                <c:pt idx="42">
                  <c:v>1.71</c:v>
                </c:pt>
                <c:pt idx="43">
                  <c:v>1.71</c:v>
                </c:pt>
                <c:pt idx="44">
                  <c:v>1.71</c:v>
                </c:pt>
                <c:pt idx="45">
                  <c:v>1.71</c:v>
                </c:pt>
                <c:pt idx="46">
                  <c:v>1.71</c:v>
                </c:pt>
                <c:pt idx="47">
                  <c:v>1.71</c:v>
                </c:pt>
                <c:pt idx="48">
                  <c:v>1.95</c:v>
                </c:pt>
                <c:pt idx="49">
                  <c:v>2.27</c:v>
                </c:pt>
                <c:pt idx="50">
                  <c:v>2.27</c:v>
                </c:pt>
                <c:pt idx="51">
                  <c:v>2.27</c:v>
                </c:pt>
                <c:pt idx="52">
                  <c:v>2.27</c:v>
                </c:pt>
                <c:pt idx="53">
                  <c:v>2.27</c:v>
                </c:pt>
                <c:pt idx="54">
                  <c:v>2.27</c:v>
                </c:pt>
                <c:pt idx="55">
                  <c:v>2.27</c:v>
                </c:pt>
                <c:pt idx="56">
                  <c:v>2.27</c:v>
                </c:pt>
                <c:pt idx="57">
                  <c:v>2.27</c:v>
                </c:pt>
                <c:pt idx="58">
                  <c:v>2.27</c:v>
                </c:pt>
                <c:pt idx="59">
                  <c:v>2.64</c:v>
                </c:pt>
                <c:pt idx="60">
                  <c:v>4.5999999999999996</c:v>
                </c:pt>
                <c:pt idx="61">
                  <c:v>4.5999999999999996</c:v>
                </c:pt>
                <c:pt idx="62">
                  <c:v>4.5999999999999996</c:v>
                </c:pt>
                <c:pt idx="63">
                  <c:v>4.5999999999999996</c:v>
                </c:pt>
                <c:pt idx="64">
                  <c:v>4.5999999999999996</c:v>
                </c:pt>
                <c:pt idx="65">
                  <c:v>4.5999999999999996</c:v>
                </c:pt>
                <c:pt idx="66">
                  <c:v>4.5999999999999996</c:v>
                </c:pt>
                <c:pt idx="67">
                  <c:v>4.5999999999999996</c:v>
                </c:pt>
                <c:pt idx="68">
                  <c:v>4.5999999999999996</c:v>
                </c:pt>
                <c:pt idx="69">
                  <c:v>4.6099999999999994</c:v>
                </c:pt>
                <c:pt idx="70">
                  <c:v>4.6099999999999994</c:v>
                </c:pt>
                <c:pt idx="71">
                  <c:v>4.6099999999999994</c:v>
                </c:pt>
                <c:pt idx="72">
                  <c:v>4.6099999999999994</c:v>
                </c:pt>
                <c:pt idx="73">
                  <c:v>4.6099999999999994</c:v>
                </c:pt>
                <c:pt idx="74">
                  <c:v>4.6099999999999994</c:v>
                </c:pt>
                <c:pt idx="75">
                  <c:v>4.6099999999999994</c:v>
                </c:pt>
                <c:pt idx="76">
                  <c:v>4.6099999999999994</c:v>
                </c:pt>
                <c:pt idx="77">
                  <c:v>4.6099999999999994</c:v>
                </c:pt>
                <c:pt idx="78">
                  <c:v>4.6099999999999994</c:v>
                </c:pt>
                <c:pt idx="79">
                  <c:v>4.6099999999999994</c:v>
                </c:pt>
                <c:pt idx="80">
                  <c:v>4.6099999999999994</c:v>
                </c:pt>
                <c:pt idx="81">
                  <c:v>4.6099999999999994</c:v>
                </c:pt>
                <c:pt idx="82">
                  <c:v>5.64</c:v>
                </c:pt>
                <c:pt idx="83">
                  <c:v>5.64</c:v>
                </c:pt>
                <c:pt idx="84">
                  <c:v>5.64</c:v>
                </c:pt>
                <c:pt idx="85">
                  <c:v>5.64</c:v>
                </c:pt>
                <c:pt idx="86">
                  <c:v>5.64</c:v>
                </c:pt>
                <c:pt idx="87">
                  <c:v>5.64</c:v>
                </c:pt>
                <c:pt idx="88">
                  <c:v>5.64</c:v>
                </c:pt>
                <c:pt idx="89">
                  <c:v>5.6499999999999995</c:v>
                </c:pt>
                <c:pt idx="90">
                  <c:v>5.6499999999999995</c:v>
                </c:pt>
                <c:pt idx="91">
                  <c:v>5.6499999999999995</c:v>
                </c:pt>
                <c:pt idx="92">
                  <c:v>5.6499999999999995</c:v>
                </c:pt>
                <c:pt idx="93">
                  <c:v>5.6499999999999995</c:v>
                </c:pt>
                <c:pt idx="94">
                  <c:v>5.6499999999999995</c:v>
                </c:pt>
                <c:pt idx="95">
                  <c:v>5.6499999999999995</c:v>
                </c:pt>
                <c:pt idx="96">
                  <c:v>5.6499999999999995</c:v>
                </c:pt>
                <c:pt idx="97">
                  <c:v>5.6499999999999995</c:v>
                </c:pt>
                <c:pt idx="98">
                  <c:v>5.6499999999999995</c:v>
                </c:pt>
                <c:pt idx="99">
                  <c:v>5.6499999999999995</c:v>
                </c:pt>
                <c:pt idx="100">
                  <c:v>5.6499999999999995</c:v>
                </c:pt>
                <c:pt idx="101">
                  <c:v>5.6499999999999995</c:v>
                </c:pt>
                <c:pt idx="102">
                  <c:v>5.6499999999999995</c:v>
                </c:pt>
                <c:pt idx="103">
                  <c:v>5.6499999999999995</c:v>
                </c:pt>
                <c:pt idx="104">
                  <c:v>5.6499999999999995</c:v>
                </c:pt>
                <c:pt idx="105">
                  <c:v>5.6499999999999995</c:v>
                </c:pt>
                <c:pt idx="106">
                  <c:v>5.6499999999999995</c:v>
                </c:pt>
                <c:pt idx="107">
                  <c:v>5.6499999999999995</c:v>
                </c:pt>
                <c:pt idx="108">
                  <c:v>5.6499999999999995</c:v>
                </c:pt>
                <c:pt idx="109">
                  <c:v>5.6499999999999995</c:v>
                </c:pt>
                <c:pt idx="110">
                  <c:v>6.0699999999999994</c:v>
                </c:pt>
                <c:pt idx="111">
                  <c:v>6.0699999999999994</c:v>
                </c:pt>
                <c:pt idx="112">
                  <c:v>6.0699999999999994</c:v>
                </c:pt>
                <c:pt idx="113">
                  <c:v>7.4999999999999991</c:v>
                </c:pt>
                <c:pt idx="114">
                  <c:v>7.5999999999999988</c:v>
                </c:pt>
                <c:pt idx="115">
                  <c:v>8.7999999999999989</c:v>
                </c:pt>
                <c:pt idx="116">
                  <c:v>8.7999999999999989</c:v>
                </c:pt>
                <c:pt idx="117">
                  <c:v>8.7999999999999989</c:v>
                </c:pt>
                <c:pt idx="118">
                  <c:v>10.749999999999998</c:v>
                </c:pt>
                <c:pt idx="119">
                  <c:v>11.909999999999998</c:v>
                </c:pt>
                <c:pt idx="120">
                  <c:v>12.139999999999999</c:v>
                </c:pt>
                <c:pt idx="121">
                  <c:v>12.139999999999999</c:v>
                </c:pt>
                <c:pt idx="122">
                  <c:v>12.139999999999999</c:v>
                </c:pt>
                <c:pt idx="123">
                  <c:v>12.139999999999999</c:v>
                </c:pt>
                <c:pt idx="124">
                  <c:v>12.879999999999999</c:v>
                </c:pt>
                <c:pt idx="125">
                  <c:v>12.879999999999999</c:v>
                </c:pt>
                <c:pt idx="126">
                  <c:v>12.879999999999999</c:v>
                </c:pt>
                <c:pt idx="127">
                  <c:v>13.129999999999999</c:v>
                </c:pt>
                <c:pt idx="128">
                  <c:v>13.19</c:v>
                </c:pt>
                <c:pt idx="129">
                  <c:v>13.52</c:v>
                </c:pt>
                <c:pt idx="130">
                  <c:v>13.76</c:v>
                </c:pt>
                <c:pt idx="131">
                  <c:v>13.76</c:v>
                </c:pt>
                <c:pt idx="132">
                  <c:v>13.76</c:v>
                </c:pt>
                <c:pt idx="133">
                  <c:v>13.76</c:v>
                </c:pt>
                <c:pt idx="134">
                  <c:v>13.76</c:v>
                </c:pt>
                <c:pt idx="135">
                  <c:v>13.82</c:v>
                </c:pt>
                <c:pt idx="136">
                  <c:v>13.82</c:v>
                </c:pt>
                <c:pt idx="137">
                  <c:v>13.82</c:v>
                </c:pt>
                <c:pt idx="138">
                  <c:v>13.82</c:v>
                </c:pt>
                <c:pt idx="139">
                  <c:v>13.82</c:v>
                </c:pt>
                <c:pt idx="140">
                  <c:v>13.85</c:v>
                </c:pt>
                <c:pt idx="141">
                  <c:v>13.85</c:v>
                </c:pt>
                <c:pt idx="142">
                  <c:v>13.85</c:v>
                </c:pt>
                <c:pt idx="143">
                  <c:v>13.85</c:v>
                </c:pt>
                <c:pt idx="144">
                  <c:v>13.85</c:v>
                </c:pt>
                <c:pt idx="145">
                  <c:v>13.85</c:v>
                </c:pt>
                <c:pt idx="146">
                  <c:v>13.959999999999999</c:v>
                </c:pt>
                <c:pt idx="147">
                  <c:v>13.989999999999998</c:v>
                </c:pt>
                <c:pt idx="148">
                  <c:v>15.069999999999999</c:v>
                </c:pt>
                <c:pt idx="149">
                  <c:v>16.329999999999998</c:v>
                </c:pt>
                <c:pt idx="150">
                  <c:v>16.509999999999998</c:v>
                </c:pt>
                <c:pt idx="151">
                  <c:v>19.93</c:v>
                </c:pt>
                <c:pt idx="152">
                  <c:v>21.19</c:v>
                </c:pt>
                <c:pt idx="153">
                  <c:v>21.35</c:v>
                </c:pt>
                <c:pt idx="154">
                  <c:v>21.35</c:v>
                </c:pt>
                <c:pt idx="155">
                  <c:v>21.580000000000002</c:v>
                </c:pt>
                <c:pt idx="156">
                  <c:v>21.62</c:v>
                </c:pt>
                <c:pt idx="157">
                  <c:v>21.630000000000003</c:v>
                </c:pt>
                <c:pt idx="158">
                  <c:v>21.630000000000003</c:v>
                </c:pt>
                <c:pt idx="159">
                  <c:v>21.630000000000003</c:v>
                </c:pt>
                <c:pt idx="160">
                  <c:v>21.630000000000003</c:v>
                </c:pt>
                <c:pt idx="161">
                  <c:v>21.630000000000003</c:v>
                </c:pt>
                <c:pt idx="162">
                  <c:v>21.630000000000003</c:v>
                </c:pt>
                <c:pt idx="163">
                  <c:v>21.860000000000003</c:v>
                </c:pt>
                <c:pt idx="164">
                  <c:v>21.860000000000003</c:v>
                </c:pt>
                <c:pt idx="165">
                  <c:v>21.860000000000003</c:v>
                </c:pt>
                <c:pt idx="166">
                  <c:v>22.020000000000003</c:v>
                </c:pt>
                <c:pt idx="167">
                  <c:v>22.280000000000005</c:v>
                </c:pt>
                <c:pt idx="168">
                  <c:v>22.530000000000005</c:v>
                </c:pt>
                <c:pt idx="169">
                  <c:v>22.530000000000005</c:v>
                </c:pt>
                <c:pt idx="170">
                  <c:v>22.650000000000006</c:v>
                </c:pt>
                <c:pt idx="171">
                  <c:v>23.240000000000006</c:v>
                </c:pt>
                <c:pt idx="172">
                  <c:v>23.610000000000007</c:v>
                </c:pt>
                <c:pt idx="173">
                  <c:v>24.110000000000007</c:v>
                </c:pt>
                <c:pt idx="174">
                  <c:v>24.670000000000005</c:v>
                </c:pt>
                <c:pt idx="175">
                  <c:v>24.670000000000005</c:v>
                </c:pt>
                <c:pt idx="176">
                  <c:v>24.670000000000005</c:v>
                </c:pt>
                <c:pt idx="177">
                  <c:v>24.680000000000007</c:v>
                </c:pt>
                <c:pt idx="178">
                  <c:v>24.880000000000006</c:v>
                </c:pt>
                <c:pt idx="179">
                  <c:v>24.880000000000006</c:v>
                </c:pt>
                <c:pt idx="180">
                  <c:v>24.880000000000006</c:v>
                </c:pt>
                <c:pt idx="181">
                  <c:v>24.880000000000006</c:v>
                </c:pt>
                <c:pt idx="182">
                  <c:v>24.880000000000006</c:v>
                </c:pt>
                <c:pt idx="183">
                  <c:v>24.880000000000006</c:v>
                </c:pt>
                <c:pt idx="184">
                  <c:v>24.880000000000006</c:v>
                </c:pt>
                <c:pt idx="185">
                  <c:v>24.880000000000006</c:v>
                </c:pt>
                <c:pt idx="186">
                  <c:v>25.130000000000006</c:v>
                </c:pt>
                <c:pt idx="187">
                  <c:v>25.130000000000006</c:v>
                </c:pt>
                <c:pt idx="188">
                  <c:v>25.130000000000006</c:v>
                </c:pt>
                <c:pt idx="189">
                  <c:v>25.130000000000006</c:v>
                </c:pt>
                <c:pt idx="190">
                  <c:v>25.130000000000006</c:v>
                </c:pt>
                <c:pt idx="191">
                  <c:v>25.130000000000006</c:v>
                </c:pt>
                <c:pt idx="192">
                  <c:v>25.130000000000006</c:v>
                </c:pt>
                <c:pt idx="193">
                  <c:v>25.140000000000008</c:v>
                </c:pt>
                <c:pt idx="194">
                  <c:v>25.140000000000008</c:v>
                </c:pt>
                <c:pt idx="195">
                  <c:v>25.140000000000008</c:v>
                </c:pt>
                <c:pt idx="196">
                  <c:v>25.140000000000008</c:v>
                </c:pt>
                <c:pt idx="197">
                  <c:v>25.140000000000008</c:v>
                </c:pt>
                <c:pt idx="198">
                  <c:v>25.550000000000008</c:v>
                </c:pt>
                <c:pt idx="199">
                  <c:v>26.820000000000007</c:v>
                </c:pt>
                <c:pt idx="200">
                  <c:v>26.920000000000009</c:v>
                </c:pt>
                <c:pt idx="201">
                  <c:v>28.20000000000001</c:v>
                </c:pt>
                <c:pt idx="202">
                  <c:v>28.250000000000011</c:v>
                </c:pt>
                <c:pt idx="203">
                  <c:v>28.250000000000011</c:v>
                </c:pt>
                <c:pt idx="204">
                  <c:v>28.250000000000011</c:v>
                </c:pt>
                <c:pt idx="205">
                  <c:v>28.260000000000012</c:v>
                </c:pt>
                <c:pt idx="206">
                  <c:v>28.260000000000012</c:v>
                </c:pt>
                <c:pt idx="207">
                  <c:v>28.260000000000012</c:v>
                </c:pt>
                <c:pt idx="208">
                  <c:v>28.260000000000012</c:v>
                </c:pt>
                <c:pt idx="209">
                  <c:v>28.980000000000011</c:v>
                </c:pt>
                <c:pt idx="210">
                  <c:v>29.870000000000012</c:v>
                </c:pt>
                <c:pt idx="211">
                  <c:v>30.040000000000013</c:v>
                </c:pt>
                <c:pt idx="212">
                  <c:v>30.400000000000013</c:v>
                </c:pt>
                <c:pt idx="213">
                  <c:v>30.400000000000013</c:v>
                </c:pt>
                <c:pt idx="214">
                  <c:v>30.400000000000013</c:v>
                </c:pt>
                <c:pt idx="215">
                  <c:v>30.400000000000013</c:v>
                </c:pt>
                <c:pt idx="216">
                  <c:v>30.400000000000013</c:v>
                </c:pt>
                <c:pt idx="217">
                  <c:v>30.400000000000013</c:v>
                </c:pt>
                <c:pt idx="218">
                  <c:v>30.400000000000013</c:v>
                </c:pt>
                <c:pt idx="219">
                  <c:v>30.400000000000013</c:v>
                </c:pt>
                <c:pt idx="220">
                  <c:v>30.400000000000013</c:v>
                </c:pt>
                <c:pt idx="221">
                  <c:v>30.400000000000013</c:v>
                </c:pt>
                <c:pt idx="222">
                  <c:v>30.400000000000013</c:v>
                </c:pt>
                <c:pt idx="223">
                  <c:v>30.400000000000013</c:v>
                </c:pt>
                <c:pt idx="224">
                  <c:v>30.400000000000013</c:v>
                </c:pt>
                <c:pt idx="225">
                  <c:v>30.400000000000013</c:v>
                </c:pt>
                <c:pt idx="226">
                  <c:v>30.400000000000013</c:v>
                </c:pt>
                <c:pt idx="227">
                  <c:v>30.400000000000013</c:v>
                </c:pt>
                <c:pt idx="228">
                  <c:v>30.400000000000013</c:v>
                </c:pt>
                <c:pt idx="229">
                  <c:v>30.400000000000013</c:v>
                </c:pt>
                <c:pt idx="230">
                  <c:v>30.400000000000013</c:v>
                </c:pt>
                <c:pt idx="231">
                  <c:v>30.400000000000013</c:v>
                </c:pt>
                <c:pt idx="232">
                  <c:v>30.400000000000013</c:v>
                </c:pt>
                <c:pt idx="233">
                  <c:v>30.400000000000013</c:v>
                </c:pt>
                <c:pt idx="234">
                  <c:v>30.400000000000013</c:v>
                </c:pt>
                <c:pt idx="235">
                  <c:v>30.400000000000013</c:v>
                </c:pt>
                <c:pt idx="236">
                  <c:v>30.400000000000013</c:v>
                </c:pt>
                <c:pt idx="237">
                  <c:v>30.400000000000013</c:v>
                </c:pt>
                <c:pt idx="238">
                  <c:v>30.400000000000013</c:v>
                </c:pt>
                <c:pt idx="239">
                  <c:v>30.400000000000013</c:v>
                </c:pt>
                <c:pt idx="240">
                  <c:v>30.400000000000013</c:v>
                </c:pt>
                <c:pt idx="241">
                  <c:v>30.400000000000013</c:v>
                </c:pt>
                <c:pt idx="242">
                  <c:v>30.400000000000013</c:v>
                </c:pt>
              </c:numCache>
            </c:numRef>
          </c:val>
          <c:smooth val="0"/>
        </c:ser>
        <c:ser>
          <c:idx val="4"/>
          <c:order val="4"/>
          <c:tx>
            <c:v>91-92</c:v>
          </c:tx>
          <c:marker>
            <c:symbol val="none"/>
          </c:marker>
          <c:cat>
            <c:numRef>
              <c:f>CQT!$A$4:$A$246</c:f>
              <c:numCache>
                <c:formatCode>[$-409]d\-mmm;@</c:formatCode>
                <c:ptCount val="243"/>
                <c:pt idx="0">
                  <c:v>21094</c:v>
                </c:pt>
                <c:pt idx="1">
                  <c:v>21095</c:v>
                </c:pt>
                <c:pt idx="2">
                  <c:v>21096</c:v>
                </c:pt>
                <c:pt idx="3">
                  <c:v>21097</c:v>
                </c:pt>
                <c:pt idx="4">
                  <c:v>21098</c:v>
                </c:pt>
                <c:pt idx="5">
                  <c:v>21099</c:v>
                </c:pt>
                <c:pt idx="6">
                  <c:v>21100</c:v>
                </c:pt>
                <c:pt idx="7">
                  <c:v>21101</c:v>
                </c:pt>
                <c:pt idx="8">
                  <c:v>21102</c:v>
                </c:pt>
                <c:pt idx="9">
                  <c:v>21103</c:v>
                </c:pt>
                <c:pt idx="10">
                  <c:v>21104</c:v>
                </c:pt>
                <c:pt idx="11">
                  <c:v>21105</c:v>
                </c:pt>
                <c:pt idx="12">
                  <c:v>21106</c:v>
                </c:pt>
                <c:pt idx="13">
                  <c:v>21107</c:v>
                </c:pt>
                <c:pt idx="14">
                  <c:v>21108</c:v>
                </c:pt>
                <c:pt idx="15">
                  <c:v>21109</c:v>
                </c:pt>
                <c:pt idx="16">
                  <c:v>21110</c:v>
                </c:pt>
                <c:pt idx="17">
                  <c:v>21111</c:v>
                </c:pt>
                <c:pt idx="18">
                  <c:v>21112</c:v>
                </c:pt>
                <c:pt idx="19">
                  <c:v>21113</c:v>
                </c:pt>
                <c:pt idx="20">
                  <c:v>21114</c:v>
                </c:pt>
                <c:pt idx="21">
                  <c:v>21115</c:v>
                </c:pt>
                <c:pt idx="22">
                  <c:v>21116</c:v>
                </c:pt>
                <c:pt idx="23">
                  <c:v>21117</c:v>
                </c:pt>
                <c:pt idx="24">
                  <c:v>21118</c:v>
                </c:pt>
                <c:pt idx="25">
                  <c:v>21119</c:v>
                </c:pt>
                <c:pt idx="26">
                  <c:v>21120</c:v>
                </c:pt>
                <c:pt idx="27">
                  <c:v>21121</c:v>
                </c:pt>
                <c:pt idx="28">
                  <c:v>21122</c:v>
                </c:pt>
                <c:pt idx="29">
                  <c:v>21123</c:v>
                </c:pt>
                <c:pt idx="30">
                  <c:v>21124</c:v>
                </c:pt>
                <c:pt idx="31">
                  <c:v>21125</c:v>
                </c:pt>
                <c:pt idx="32">
                  <c:v>21126</c:v>
                </c:pt>
                <c:pt idx="33">
                  <c:v>21127</c:v>
                </c:pt>
                <c:pt idx="34">
                  <c:v>21128</c:v>
                </c:pt>
                <c:pt idx="35">
                  <c:v>21129</c:v>
                </c:pt>
                <c:pt idx="36">
                  <c:v>21130</c:v>
                </c:pt>
                <c:pt idx="37">
                  <c:v>21131</c:v>
                </c:pt>
                <c:pt idx="38">
                  <c:v>21132</c:v>
                </c:pt>
                <c:pt idx="39">
                  <c:v>21133</c:v>
                </c:pt>
                <c:pt idx="40">
                  <c:v>21134</c:v>
                </c:pt>
                <c:pt idx="41">
                  <c:v>21135</c:v>
                </c:pt>
                <c:pt idx="42">
                  <c:v>21136</c:v>
                </c:pt>
                <c:pt idx="43">
                  <c:v>21137</c:v>
                </c:pt>
                <c:pt idx="44">
                  <c:v>21138</c:v>
                </c:pt>
                <c:pt idx="45">
                  <c:v>21139</c:v>
                </c:pt>
                <c:pt idx="46">
                  <c:v>21140</c:v>
                </c:pt>
                <c:pt idx="47">
                  <c:v>21141</c:v>
                </c:pt>
                <c:pt idx="48">
                  <c:v>21142</c:v>
                </c:pt>
                <c:pt idx="49">
                  <c:v>21143</c:v>
                </c:pt>
                <c:pt idx="50">
                  <c:v>21144</c:v>
                </c:pt>
                <c:pt idx="51">
                  <c:v>21145</c:v>
                </c:pt>
                <c:pt idx="52">
                  <c:v>21146</c:v>
                </c:pt>
                <c:pt idx="53">
                  <c:v>21147</c:v>
                </c:pt>
                <c:pt idx="54">
                  <c:v>21148</c:v>
                </c:pt>
                <c:pt idx="55">
                  <c:v>21149</c:v>
                </c:pt>
                <c:pt idx="56">
                  <c:v>21150</c:v>
                </c:pt>
                <c:pt idx="57">
                  <c:v>21151</c:v>
                </c:pt>
                <c:pt idx="58">
                  <c:v>21152</c:v>
                </c:pt>
                <c:pt idx="59">
                  <c:v>21153</c:v>
                </c:pt>
                <c:pt idx="60">
                  <c:v>21154</c:v>
                </c:pt>
                <c:pt idx="61">
                  <c:v>21155</c:v>
                </c:pt>
                <c:pt idx="62">
                  <c:v>21156</c:v>
                </c:pt>
                <c:pt idx="63">
                  <c:v>21157</c:v>
                </c:pt>
                <c:pt idx="64">
                  <c:v>21158</c:v>
                </c:pt>
                <c:pt idx="65">
                  <c:v>21159</c:v>
                </c:pt>
                <c:pt idx="66">
                  <c:v>21160</c:v>
                </c:pt>
                <c:pt idx="67">
                  <c:v>21161</c:v>
                </c:pt>
                <c:pt idx="68">
                  <c:v>21162</c:v>
                </c:pt>
                <c:pt idx="69">
                  <c:v>21163</c:v>
                </c:pt>
                <c:pt idx="70">
                  <c:v>21164</c:v>
                </c:pt>
                <c:pt idx="71">
                  <c:v>21165</c:v>
                </c:pt>
                <c:pt idx="72">
                  <c:v>21166</c:v>
                </c:pt>
                <c:pt idx="73">
                  <c:v>21167</c:v>
                </c:pt>
                <c:pt idx="74">
                  <c:v>21168</c:v>
                </c:pt>
                <c:pt idx="75">
                  <c:v>21169</c:v>
                </c:pt>
                <c:pt idx="76">
                  <c:v>21170</c:v>
                </c:pt>
                <c:pt idx="77">
                  <c:v>21171</c:v>
                </c:pt>
                <c:pt idx="78">
                  <c:v>21172</c:v>
                </c:pt>
                <c:pt idx="79">
                  <c:v>21173</c:v>
                </c:pt>
                <c:pt idx="80">
                  <c:v>21174</c:v>
                </c:pt>
                <c:pt idx="81">
                  <c:v>21175</c:v>
                </c:pt>
                <c:pt idx="82">
                  <c:v>21176</c:v>
                </c:pt>
                <c:pt idx="83">
                  <c:v>21177</c:v>
                </c:pt>
                <c:pt idx="84">
                  <c:v>21178</c:v>
                </c:pt>
                <c:pt idx="85">
                  <c:v>21179</c:v>
                </c:pt>
                <c:pt idx="86">
                  <c:v>21180</c:v>
                </c:pt>
                <c:pt idx="87">
                  <c:v>21181</c:v>
                </c:pt>
                <c:pt idx="88">
                  <c:v>21182</c:v>
                </c:pt>
                <c:pt idx="89">
                  <c:v>21183</c:v>
                </c:pt>
                <c:pt idx="90">
                  <c:v>21184</c:v>
                </c:pt>
                <c:pt idx="91">
                  <c:v>21185</c:v>
                </c:pt>
                <c:pt idx="92">
                  <c:v>21186</c:v>
                </c:pt>
                <c:pt idx="93">
                  <c:v>21187</c:v>
                </c:pt>
                <c:pt idx="94">
                  <c:v>21188</c:v>
                </c:pt>
                <c:pt idx="95">
                  <c:v>21189</c:v>
                </c:pt>
                <c:pt idx="96">
                  <c:v>21190</c:v>
                </c:pt>
                <c:pt idx="97">
                  <c:v>21191</c:v>
                </c:pt>
                <c:pt idx="98">
                  <c:v>21192</c:v>
                </c:pt>
                <c:pt idx="99">
                  <c:v>21193</c:v>
                </c:pt>
                <c:pt idx="100">
                  <c:v>21194</c:v>
                </c:pt>
                <c:pt idx="101">
                  <c:v>21195</c:v>
                </c:pt>
                <c:pt idx="102">
                  <c:v>21196</c:v>
                </c:pt>
                <c:pt idx="103">
                  <c:v>21197</c:v>
                </c:pt>
                <c:pt idx="104">
                  <c:v>21198</c:v>
                </c:pt>
                <c:pt idx="105">
                  <c:v>21199</c:v>
                </c:pt>
                <c:pt idx="106">
                  <c:v>21200</c:v>
                </c:pt>
                <c:pt idx="107">
                  <c:v>21201</c:v>
                </c:pt>
                <c:pt idx="108">
                  <c:v>21202</c:v>
                </c:pt>
                <c:pt idx="109">
                  <c:v>21203</c:v>
                </c:pt>
                <c:pt idx="110">
                  <c:v>21204</c:v>
                </c:pt>
                <c:pt idx="111">
                  <c:v>21205</c:v>
                </c:pt>
                <c:pt idx="112">
                  <c:v>21206</c:v>
                </c:pt>
                <c:pt idx="113">
                  <c:v>21207</c:v>
                </c:pt>
                <c:pt idx="114">
                  <c:v>21208</c:v>
                </c:pt>
                <c:pt idx="115">
                  <c:v>21209</c:v>
                </c:pt>
                <c:pt idx="116">
                  <c:v>21210</c:v>
                </c:pt>
                <c:pt idx="117">
                  <c:v>21211</c:v>
                </c:pt>
                <c:pt idx="118">
                  <c:v>21212</c:v>
                </c:pt>
                <c:pt idx="119">
                  <c:v>21213</c:v>
                </c:pt>
                <c:pt idx="120">
                  <c:v>21214</c:v>
                </c:pt>
                <c:pt idx="121">
                  <c:v>21215</c:v>
                </c:pt>
                <c:pt idx="122">
                  <c:v>21216</c:v>
                </c:pt>
                <c:pt idx="123">
                  <c:v>21217</c:v>
                </c:pt>
                <c:pt idx="124">
                  <c:v>21218</c:v>
                </c:pt>
                <c:pt idx="125">
                  <c:v>21219</c:v>
                </c:pt>
                <c:pt idx="126">
                  <c:v>21220</c:v>
                </c:pt>
                <c:pt idx="127">
                  <c:v>21221</c:v>
                </c:pt>
                <c:pt idx="128">
                  <c:v>21222</c:v>
                </c:pt>
                <c:pt idx="129">
                  <c:v>21223</c:v>
                </c:pt>
                <c:pt idx="130">
                  <c:v>21224</c:v>
                </c:pt>
                <c:pt idx="131">
                  <c:v>21225</c:v>
                </c:pt>
                <c:pt idx="132">
                  <c:v>21226</c:v>
                </c:pt>
                <c:pt idx="133">
                  <c:v>21227</c:v>
                </c:pt>
                <c:pt idx="134">
                  <c:v>21228</c:v>
                </c:pt>
                <c:pt idx="135">
                  <c:v>21229</c:v>
                </c:pt>
                <c:pt idx="136">
                  <c:v>21230</c:v>
                </c:pt>
                <c:pt idx="137">
                  <c:v>21231</c:v>
                </c:pt>
                <c:pt idx="138">
                  <c:v>21232</c:v>
                </c:pt>
                <c:pt idx="139">
                  <c:v>21233</c:v>
                </c:pt>
                <c:pt idx="140">
                  <c:v>21234</c:v>
                </c:pt>
                <c:pt idx="141">
                  <c:v>21235</c:v>
                </c:pt>
                <c:pt idx="142">
                  <c:v>21236</c:v>
                </c:pt>
                <c:pt idx="143">
                  <c:v>21237</c:v>
                </c:pt>
                <c:pt idx="144">
                  <c:v>21238</c:v>
                </c:pt>
                <c:pt idx="145">
                  <c:v>21239</c:v>
                </c:pt>
                <c:pt idx="146">
                  <c:v>21240</c:v>
                </c:pt>
                <c:pt idx="147">
                  <c:v>21241</c:v>
                </c:pt>
                <c:pt idx="148">
                  <c:v>21242</c:v>
                </c:pt>
                <c:pt idx="149">
                  <c:v>21243</c:v>
                </c:pt>
                <c:pt idx="150">
                  <c:v>21244</c:v>
                </c:pt>
                <c:pt idx="151">
                  <c:v>21245</c:v>
                </c:pt>
                <c:pt idx="152">
                  <c:v>21246</c:v>
                </c:pt>
                <c:pt idx="153">
                  <c:v>21247</c:v>
                </c:pt>
                <c:pt idx="154">
                  <c:v>21248</c:v>
                </c:pt>
                <c:pt idx="155">
                  <c:v>21249</c:v>
                </c:pt>
                <c:pt idx="156">
                  <c:v>21250</c:v>
                </c:pt>
                <c:pt idx="157">
                  <c:v>21251</c:v>
                </c:pt>
                <c:pt idx="158">
                  <c:v>21252</c:v>
                </c:pt>
                <c:pt idx="159">
                  <c:v>21253</c:v>
                </c:pt>
                <c:pt idx="160">
                  <c:v>21254</c:v>
                </c:pt>
                <c:pt idx="161">
                  <c:v>21255</c:v>
                </c:pt>
                <c:pt idx="162">
                  <c:v>21256</c:v>
                </c:pt>
                <c:pt idx="163">
                  <c:v>21257</c:v>
                </c:pt>
                <c:pt idx="164">
                  <c:v>21258</c:v>
                </c:pt>
                <c:pt idx="165">
                  <c:v>21259</c:v>
                </c:pt>
                <c:pt idx="166">
                  <c:v>21260</c:v>
                </c:pt>
                <c:pt idx="167">
                  <c:v>21261</c:v>
                </c:pt>
                <c:pt idx="168">
                  <c:v>21262</c:v>
                </c:pt>
                <c:pt idx="169">
                  <c:v>21263</c:v>
                </c:pt>
                <c:pt idx="170">
                  <c:v>21264</c:v>
                </c:pt>
                <c:pt idx="171">
                  <c:v>21265</c:v>
                </c:pt>
                <c:pt idx="172">
                  <c:v>21266</c:v>
                </c:pt>
                <c:pt idx="173">
                  <c:v>21267</c:v>
                </c:pt>
                <c:pt idx="174">
                  <c:v>21268</c:v>
                </c:pt>
                <c:pt idx="175">
                  <c:v>21269</c:v>
                </c:pt>
                <c:pt idx="176">
                  <c:v>21270</c:v>
                </c:pt>
                <c:pt idx="177">
                  <c:v>21271</c:v>
                </c:pt>
                <c:pt idx="178">
                  <c:v>21272</c:v>
                </c:pt>
                <c:pt idx="179">
                  <c:v>21273</c:v>
                </c:pt>
                <c:pt idx="180">
                  <c:v>21274</c:v>
                </c:pt>
                <c:pt idx="181">
                  <c:v>21275</c:v>
                </c:pt>
                <c:pt idx="182">
                  <c:v>21276</c:v>
                </c:pt>
                <c:pt idx="183">
                  <c:v>21277</c:v>
                </c:pt>
                <c:pt idx="184">
                  <c:v>21278</c:v>
                </c:pt>
                <c:pt idx="185">
                  <c:v>21279</c:v>
                </c:pt>
                <c:pt idx="186">
                  <c:v>21280</c:v>
                </c:pt>
                <c:pt idx="187">
                  <c:v>21281</c:v>
                </c:pt>
                <c:pt idx="188">
                  <c:v>21282</c:v>
                </c:pt>
                <c:pt idx="189">
                  <c:v>21283</c:v>
                </c:pt>
                <c:pt idx="190">
                  <c:v>21284</c:v>
                </c:pt>
                <c:pt idx="191">
                  <c:v>21285</c:v>
                </c:pt>
                <c:pt idx="192">
                  <c:v>21286</c:v>
                </c:pt>
                <c:pt idx="193">
                  <c:v>21287</c:v>
                </c:pt>
                <c:pt idx="194">
                  <c:v>21288</c:v>
                </c:pt>
                <c:pt idx="195">
                  <c:v>21289</c:v>
                </c:pt>
                <c:pt idx="196">
                  <c:v>21290</c:v>
                </c:pt>
                <c:pt idx="197">
                  <c:v>21291</c:v>
                </c:pt>
                <c:pt idx="198">
                  <c:v>21292</c:v>
                </c:pt>
                <c:pt idx="199">
                  <c:v>21293</c:v>
                </c:pt>
                <c:pt idx="200">
                  <c:v>21294</c:v>
                </c:pt>
                <c:pt idx="201">
                  <c:v>21295</c:v>
                </c:pt>
                <c:pt idx="202">
                  <c:v>21296</c:v>
                </c:pt>
                <c:pt idx="203">
                  <c:v>21297</c:v>
                </c:pt>
                <c:pt idx="204">
                  <c:v>21298</c:v>
                </c:pt>
                <c:pt idx="205">
                  <c:v>21299</c:v>
                </c:pt>
                <c:pt idx="206">
                  <c:v>21300</c:v>
                </c:pt>
                <c:pt idx="207">
                  <c:v>21301</c:v>
                </c:pt>
                <c:pt idx="208">
                  <c:v>21302</c:v>
                </c:pt>
                <c:pt idx="209">
                  <c:v>21303</c:v>
                </c:pt>
                <c:pt idx="210">
                  <c:v>21304</c:v>
                </c:pt>
                <c:pt idx="211">
                  <c:v>21305</c:v>
                </c:pt>
                <c:pt idx="212">
                  <c:v>21306</c:v>
                </c:pt>
                <c:pt idx="213">
                  <c:v>21307</c:v>
                </c:pt>
                <c:pt idx="214">
                  <c:v>21308</c:v>
                </c:pt>
                <c:pt idx="215">
                  <c:v>21309</c:v>
                </c:pt>
                <c:pt idx="216">
                  <c:v>21310</c:v>
                </c:pt>
                <c:pt idx="217">
                  <c:v>21311</c:v>
                </c:pt>
                <c:pt idx="218">
                  <c:v>21312</c:v>
                </c:pt>
                <c:pt idx="219">
                  <c:v>21313</c:v>
                </c:pt>
                <c:pt idx="220">
                  <c:v>21314</c:v>
                </c:pt>
                <c:pt idx="221">
                  <c:v>21315</c:v>
                </c:pt>
                <c:pt idx="222">
                  <c:v>21316</c:v>
                </c:pt>
                <c:pt idx="223">
                  <c:v>21317</c:v>
                </c:pt>
                <c:pt idx="224">
                  <c:v>21318</c:v>
                </c:pt>
                <c:pt idx="225">
                  <c:v>21319</c:v>
                </c:pt>
                <c:pt idx="226">
                  <c:v>21320</c:v>
                </c:pt>
                <c:pt idx="227">
                  <c:v>21321</c:v>
                </c:pt>
                <c:pt idx="228">
                  <c:v>21322</c:v>
                </c:pt>
                <c:pt idx="229">
                  <c:v>21323</c:v>
                </c:pt>
                <c:pt idx="230">
                  <c:v>21324</c:v>
                </c:pt>
                <c:pt idx="231">
                  <c:v>21325</c:v>
                </c:pt>
                <c:pt idx="232">
                  <c:v>21326</c:v>
                </c:pt>
                <c:pt idx="233">
                  <c:v>21327</c:v>
                </c:pt>
                <c:pt idx="234">
                  <c:v>21328</c:v>
                </c:pt>
                <c:pt idx="235">
                  <c:v>21329</c:v>
                </c:pt>
                <c:pt idx="236">
                  <c:v>21330</c:v>
                </c:pt>
                <c:pt idx="237">
                  <c:v>21331</c:v>
                </c:pt>
                <c:pt idx="238">
                  <c:v>21332</c:v>
                </c:pt>
                <c:pt idx="239">
                  <c:v>21333</c:v>
                </c:pt>
                <c:pt idx="240">
                  <c:v>21334</c:v>
                </c:pt>
                <c:pt idx="241">
                  <c:v>21335</c:v>
                </c:pt>
                <c:pt idx="242">
                  <c:v>21336</c:v>
                </c:pt>
              </c:numCache>
            </c:numRef>
          </c:cat>
          <c:val>
            <c:numRef>
              <c:f>CQT!$K$4:$K$246</c:f>
              <c:numCache>
                <c:formatCode>0.00</c:formatCode>
                <c:ptCount val="243"/>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0.37</c:v>
                </c:pt>
                <c:pt idx="26">
                  <c:v>0.37</c:v>
                </c:pt>
                <c:pt idx="27">
                  <c:v>0.37</c:v>
                </c:pt>
                <c:pt idx="28">
                  <c:v>0.37</c:v>
                </c:pt>
                <c:pt idx="29">
                  <c:v>0.37</c:v>
                </c:pt>
                <c:pt idx="30">
                  <c:v>0.37</c:v>
                </c:pt>
                <c:pt idx="31">
                  <c:v>0.37</c:v>
                </c:pt>
                <c:pt idx="32">
                  <c:v>0.37</c:v>
                </c:pt>
                <c:pt idx="33">
                  <c:v>0.37</c:v>
                </c:pt>
                <c:pt idx="34">
                  <c:v>0.37</c:v>
                </c:pt>
                <c:pt idx="35">
                  <c:v>0.37</c:v>
                </c:pt>
                <c:pt idx="36">
                  <c:v>0.37</c:v>
                </c:pt>
                <c:pt idx="37">
                  <c:v>0.37</c:v>
                </c:pt>
                <c:pt idx="38">
                  <c:v>0.37</c:v>
                </c:pt>
                <c:pt idx="39">
                  <c:v>0.37</c:v>
                </c:pt>
                <c:pt idx="40">
                  <c:v>0.37</c:v>
                </c:pt>
                <c:pt idx="41">
                  <c:v>0.37</c:v>
                </c:pt>
                <c:pt idx="42">
                  <c:v>0.37</c:v>
                </c:pt>
                <c:pt idx="43">
                  <c:v>0.37</c:v>
                </c:pt>
                <c:pt idx="44">
                  <c:v>0.37</c:v>
                </c:pt>
                <c:pt idx="45">
                  <c:v>0.37</c:v>
                </c:pt>
                <c:pt idx="46">
                  <c:v>0.37</c:v>
                </c:pt>
                <c:pt idx="47">
                  <c:v>0.37</c:v>
                </c:pt>
                <c:pt idx="48">
                  <c:v>0.37</c:v>
                </c:pt>
                <c:pt idx="49">
                  <c:v>0.37</c:v>
                </c:pt>
                <c:pt idx="50">
                  <c:v>0.37</c:v>
                </c:pt>
                <c:pt idx="51">
                  <c:v>0.37</c:v>
                </c:pt>
                <c:pt idx="52">
                  <c:v>0.37</c:v>
                </c:pt>
                <c:pt idx="53">
                  <c:v>0.37</c:v>
                </c:pt>
                <c:pt idx="54">
                  <c:v>0.37</c:v>
                </c:pt>
                <c:pt idx="55">
                  <c:v>0.37</c:v>
                </c:pt>
                <c:pt idx="56">
                  <c:v>0.37</c:v>
                </c:pt>
                <c:pt idx="57">
                  <c:v>0.37</c:v>
                </c:pt>
                <c:pt idx="58">
                  <c:v>0.37</c:v>
                </c:pt>
                <c:pt idx="59">
                  <c:v>0.37</c:v>
                </c:pt>
                <c:pt idx="60">
                  <c:v>0.37</c:v>
                </c:pt>
                <c:pt idx="61">
                  <c:v>0.37</c:v>
                </c:pt>
                <c:pt idx="62">
                  <c:v>0.37</c:v>
                </c:pt>
                <c:pt idx="63">
                  <c:v>0.37</c:v>
                </c:pt>
                <c:pt idx="64">
                  <c:v>0.37</c:v>
                </c:pt>
                <c:pt idx="65">
                  <c:v>0.37</c:v>
                </c:pt>
                <c:pt idx="66">
                  <c:v>0.37</c:v>
                </c:pt>
                <c:pt idx="67">
                  <c:v>0.41</c:v>
                </c:pt>
                <c:pt idx="68">
                  <c:v>0.55000000000000004</c:v>
                </c:pt>
                <c:pt idx="69">
                  <c:v>0.56000000000000005</c:v>
                </c:pt>
                <c:pt idx="70">
                  <c:v>0.62000000000000011</c:v>
                </c:pt>
                <c:pt idx="71">
                  <c:v>0.62000000000000011</c:v>
                </c:pt>
                <c:pt idx="72">
                  <c:v>0.62000000000000011</c:v>
                </c:pt>
                <c:pt idx="73">
                  <c:v>0.62000000000000011</c:v>
                </c:pt>
                <c:pt idx="74">
                  <c:v>0.62000000000000011</c:v>
                </c:pt>
                <c:pt idx="75">
                  <c:v>0.62000000000000011</c:v>
                </c:pt>
                <c:pt idx="76">
                  <c:v>0.62000000000000011</c:v>
                </c:pt>
                <c:pt idx="77">
                  <c:v>0.62000000000000011</c:v>
                </c:pt>
                <c:pt idx="78">
                  <c:v>0.62000000000000011</c:v>
                </c:pt>
                <c:pt idx="79">
                  <c:v>0.62000000000000011</c:v>
                </c:pt>
                <c:pt idx="80">
                  <c:v>0.62000000000000011</c:v>
                </c:pt>
                <c:pt idx="81">
                  <c:v>0.62000000000000011</c:v>
                </c:pt>
                <c:pt idx="82">
                  <c:v>0.62000000000000011</c:v>
                </c:pt>
                <c:pt idx="83">
                  <c:v>0.62000000000000011</c:v>
                </c:pt>
                <c:pt idx="84">
                  <c:v>0.62000000000000011</c:v>
                </c:pt>
                <c:pt idx="85">
                  <c:v>0.62000000000000011</c:v>
                </c:pt>
                <c:pt idx="86">
                  <c:v>0.62000000000000011</c:v>
                </c:pt>
                <c:pt idx="87">
                  <c:v>1.1500000000000001</c:v>
                </c:pt>
                <c:pt idx="88">
                  <c:v>1.6800000000000002</c:v>
                </c:pt>
                <c:pt idx="89">
                  <c:v>3.5700000000000003</c:v>
                </c:pt>
                <c:pt idx="90">
                  <c:v>3.5900000000000003</c:v>
                </c:pt>
                <c:pt idx="91">
                  <c:v>3.5900000000000003</c:v>
                </c:pt>
                <c:pt idx="92">
                  <c:v>3.5900000000000003</c:v>
                </c:pt>
                <c:pt idx="93">
                  <c:v>3.6</c:v>
                </c:pt>
                <c:pt idx="94">
                  <c:v>3.79</c:v>
                </c:pt>
                <c:pt idx="95">
                  <c:v>3.8</c:v>
                </c:pt>
                <c:pt idx="96">
                  <c:v>5.0599999999999996</c:v>
                </c:pt>
                <c:pt idx="97">
                  <c:v>5.0599999999999996</c:v>
                </c:pt>
                <c:pt idx="98">
                  <c:v>5.33</c:v>
                </c:pt>
                <c:pt idx="99">
                  <c:v>5.33</c:v>
                </c:pt>
                <c:pt idx="100">
                  <c:v>5.33</c:v>
                </c:pt>
                <c:pt idx="101">
                  <c:v>5.33</c:v>
                </c:pt>
                <c:pt idx="102">
                  <c:v>5.33</c:v>
                </c:pt>
                <c:pt idx="103">
                  <c:v>5.33</c:v>
                </c:pt>
                <c:pt idx="104">
                  <c:v>5.33</c:v>
                </c:pt>
                <c:pt idx="105">
                  <c:v>5.33</c:v>
                </c:pt>
                <c:pt idx="106">
                  <c:v>5.33</c:v>
                </c:pt>
                <c:pt idx="107">
                  <c:v>5.33</c:v>
                </c:pt>
                <c:pt idx="108">
                  <c:v>5.33</c:v>
                </c:pt>
                <c:pt idx="109">
                  <c:v>5.33</c:v>
                </c:pt>
                <c:pt idx="110">
                  <c:v>5.33</c:v>
                </c:pt>
                <c:pt idx="111">
                  <c:v>5.33</c:v>
                </c:pt>
                <c:pt idx="112">
                  <c:v>5.33</c:v>
                </c:pt>
                <c:pt idx="113">
                  <c:v>5.33</c:v>
                </c:pt>
                <c:pt idx="114">
                  <c:v>5.33</c:v>
                </c:pt>
                <c:pt idx="115">
                  <c:v>5.33</c:v>
                </c:pt>
                <c:pt idx="116">
                  <c:v>5.33</c:v>
                </c:pt>
                <c:pt idx="117">
                  <c:v>5.33</c:v>
                </c:pt>
                <c:pt idx="118">
                  <c:v>5.33</c:v>
                </c:pt>
                <c:pt idx="119">
                  <c:v>5.33</c:v>
                </c:pt>
                <c:pt idx="120">
                  <c:v>5.33</c:v>
                </c:pt>
                <c:pt idx="121">
                  <c:v>5.33</c:v>
                </c:pt>
                <c:pt idx="122">
                  <c:v>5.33</c:v>
                </c:pt>
                <c:pt idx="123">
                  <c:v>5.33</c:v>
                </c:pt>
                <c:pt idx="124">
                  <c:v>5.33</c:v>
                </c:pt>
                <c:pt idx="125">
                  <c:v>5.33</c:v>
                </c:pt>
                <c:pt idx="126">
                  <c:v>5.33</c:v>
                </c:pt>
                <c:pt idx="127">
                  <c:v>5.44</c:v>
                </c:pt>
                <c:pt idx="128">
                  <c:v>6.25</c:v>
                </c:pt>
                <c:pt idx="129">
                  <c:v>7.21</c:v>
                </c:pt>
                <c:pt idx="130">
                  <c:v>7.21</c:v>
                </c:pt>
                <c:pt idx="131">
                  <c:v>7.68</c:v>
                </c:pt>
                <c:pt idx="132">
                  <c:v>8.86</c:v>
                </c:pt>
                <c:pt idx="133">
                  <c:v>10.239999999999998</c:v>
                </c:pt>
                <c:pt idx="134">
                  <c:v>11.849999999999998</c:v>
                </c:pt>
                <c:pt idx="135">
                  <c:v>12.539999999999997</c:v>
                </c:pt>
                <c:pt idx="136">
                  <c:v>12.539999999999997</c:v>
                </c:pt>
                <c:pt idx="137">
                  <c:v>13.279999999999998</c:v>
                </c:pt>
                <c:pt idx="138">
                  <c:v>13.289999999999997</c:v>
                </c:pt>
                <c:pt idx="139">
                  <c:v>13.289999999999997</c:v>
                </c:pt>
                <c:pt idx="140">
                  <c:v>13.289999999999997</c:v>
                </c:pt>
                <c:pt idx="141">
                  <c:v>13.289999999999997</c:v>
                </c:pt>
                <c:pt idx="142">
                  <c:v>13.289999999999997</c:v>
                </c:pt>
                <c:pt idx="143">
                  <c:v>13.289999999999997</c:v>
                </c:pt>
                <c:pt idx="144">
                  <c:v>13.289999999999997</c:v>
                </c:pt>
                <c:pt idx="145">
                  <c:v>13.289999999999997</c:v>
                </c:pt>
                <c:pt idx="146">
                  <c:v>13.289999999999997</c:v>
                </c:pt>
                <c:pt idx="147">
                  <c:v>13.289999999999997</c:v>
                </c:pt>
                <c:pt idx="148">
                  <c:v>13.289999999999997</c:v>
                </c:pt>
                <c:pt idx="149">
                  <c:v>13.289999999999997</c:v>
                </c:pt>
                <c:pt idx="150">
                  <c:v>13.289999999999997</c:v>
                </c:pt>
                <c:pt idx="151">
                  <c:v>13.289999999999997</c:v>
                </c:pt>
                <c:pt idx="152">
                  <c:v>13.429999999999998</c:v>
                </c:pt>
                <c:pt idx="153">
                  <c:v>15.489999999999998</c:v>
                </c:pt>
                <c:pt idx="154">
                  <c:v>16.099999999999998</c:v>
                </c:pt>
                <c:pt idx="155">
                  <c:v>16.099999999999998</c:v>
                </c:pt>
                <c:pt idx="156">
                  <c:v>16.099999999999998</c:v>
                </c:pt>
                <c:pt idx="157">
                  <c:v>16.77</c:v>
                </c:pt>
                <c:pt idx="158">
                  <c:v>16.77</c:v>
                </c:pt>
                <c:pt idx="159">
                  <c:v>16.77</c:v>
                </c:pt>
                <c:pt idx="160">
                  <c:v>16.77</c:v>
                </c:pt>
                <c:pt idx="161">
                  <c:v>16.77</c:v>
                </c:pt>
                <c:pt idx="162">
                  <c:v>16.77</c:v>
                </c:pt>
                <c:pt idx="163">
                  <c:v>16.77</c:v>
                </c:pt>
                <c:pt idx="164">
                  <c:v>16.77</c:v>
                </c:pt>
                <c:pt idx="165">
                  <c:v>16.77</c:v>
                </c:pt>
                <c:pt idx="166">
                  <c:v>16.77</c:v>
                </c:pt>
                <c:pt idx="167">
                  <c:v>16.77</c:v>
                </c:pt>
                <c:pt idx="168">
                  <c:v>16.77</c:v>
                </c:pt>
                <c:pt idx="169">
                  <c:v>16.77</c:v>
                </c:pt>
                <c:pt idx="170">
                  <c:v>16.77</c:v>
                </c:pt>
                <c:pt idx="171">
                  <c:v>18.149999999999999</c:v>
                </c:pt>
                <c:pt idx="172">
                  <c:v>18.43</c:v>
                </c:pt>
                <c:pt idx="173">
                  <c:v>19.47</c:v>
                </c:pt>
                <c:pt idx="174">
                  <c:v>19.66</c:v>
                </c:pt>
                <c:pt idx="175">
                  <c:v>19.66</c:v>
                </c:pt>
                <c:pt idx="176">
                  <c:v>19.66</c:v>
                </c:pt>
                <c:pt idx="177">
                  <c:v>19.87</c:v>
                </c:pt>
                <c:pt idx="178">
                  <c:v>20.41</c:v>
                </c:pt>
                <c:pt idx="179">
                  <c:v>20.41</c:v>
                </c:pt>
                <c:pt idx="180">
                  <c:v>20.41</c:v>
                </c:pt>
                <c:pt idx="181">
                  <c:v>20.41</c:v>
                </c:pt>
                <c:pt idx="182">
                  <c:v>20.41</c:v>
                </c:pt>
                <c:pt idx="183">
                  <c:v>20.74</c:v>
                </c:pt>
                <c:pt idx="184">
                  <c:v>20.74</c:v>
                </c:pt>
                <c:pt idx="185">
                  <c:v>20.74</c:v>
                </c:pt>
                <c:pt idx="186">
                  <c:v>20.74</c:v>
                </c:pt>
                <c:pt idx="187">
                  <c:v>20.74</c:v>
                </c:pt>
                <c:pt idx="188">
                  <c:v>20.74</c:v>
                </c:pt>
                <c:pt idx="189">
                  <c:v>20.74</c:v>
                </c:pt>
                <c:pt idx="190">
                  <c:v>20.74</c:v>
                </c:pt>
                <c:pt idx="191">
                  <c:v>20.74</c:v>
                </c:pt>
                <c:pt idx="192">
                  <c:v>20.74</c:v>
                </c:pt>
                <c:pt idx="193">
                  <c:v>20.74</c:v>
                </c:pt>
                <c:pt idx="194">
                  <c:v>20.74</c:v>
                </c:pt>
                <c:pt idx="195">
                  <c:v>20.74</c:v>
                </c:pt>
                <c:pt idx="196">
                  <c:v>20.74</c:v>
                </c:pt>
                <c:pt idx="197">
                  <c:v>20.74</c:v>
                </c:pt>
                <c:pt idx="198">
                  <c:v>20.74</c:v>
                </c:pt>
                <c:pt idx="199">
                  <c:v>20.74</c:v>
                </c:pt>
                <c:pt idx="200">
                  <c:v>20.74</c:v>
                </c:pt>
                <c:pt idx="201">
                  <c:v>20.74</c:v>
                </c:pt>
                <c:pt idx="202">
                  <c:v>20.74</c:v>
                </c:pt>
                <c:pt idx="203">
                  <c:v>20.74</c:v>
                </c:pt>
                <c:pt idx="204">
                  <c:v>20.74</c:v>
                </c:pt>
                <c:pt idx="205">
                  <c:v>20.74</c:v>
                </c:pt>
                <c:pt idx="206">
                  <c:v>20.74</c:v>
                </c:pt>
                <c:pt idx="207">
                  <c:v>20.74</c:v>
                </c:pt>
                <c:pt idx="208">
                  <c:v>20.74</c:v>
                </c:pt>
                <c:pt idx="209">
                  <c:v>20.74</c:v>
                </c:pt>
                <c:pt idx="210">
                  <c:v>20.74</c:v>
                </c:pt>
                <c:pt idx="211">
                  <c:v>20.74</c:v>
                </c:pt>
                <c:pt idx="212">
                  <c:v>20.74</c:v>
                </c:pt>
                <c:pt idx="213">
                  <c:v>20.74</c:v>
                </c:pt>
                <c:pt idx="214">
                  <c:v>20.74</c:v>
                </c:pt>
                <c:pt idx="215">
                  <c:v>20.74</c:v>
                </c:pt>
                <c:pt idx="216">
                  <c:v>20.74</c:v>
                </c:pt>
                <c:pt idx="217">
                  <c:v>20.779999999999998</c:v>
                </c:pt>
                <c:pt idx="218">
                  <c:v>20.779999999999998</c:v>
                </c:pt>
                <c:pt idx="219">
                  <c:v>20.779999999999998</c:v>
                </c:pt>
                <c:pt idx="220">
                  <c:v>20.779999999999998</c:v>
                </c:pt>
                <c:pt idx="221">
                  <c:v>20.779999999999998</c:v>
                </c:pt>
                <c:pt idx="222">
                  <c:v>20.779999999999998</c:v>
                </c:pt>
                <c:pt idx="223">
                  <c:v>20.779999999999998</c:v>
                </c:pt>
                <c:pt idx="224">
                  <c:v>20.779999999999998</c:v>
                </c:pt>
                <c:pt idx="225">
                  <c:v>20.779999999999998</c:v>
                </c:pt>
                <c:pt idx="226">
                  <c:v>20.779999999999998</c:v>
                </c:pt>
                <c:pt idx="227">
                  <c:v>20.779999999999998</c:v>
                </c:pt>
                <c:pt idx="228">
                  <c:v>20.779999999999998</c:v>
                </c:pt>
                <c:pt idx="229">
                  <c:v>20.779999999999998</c:v>
                </c:pt>
                <c:pt idx="230">
                  <c:v>20.779999999999998</c:v>
                </c:pt>
                <c:pt idx="231">
                  <c:v>20.779999999999998</c:v>
                </c:pt>
                <c:pt idx="232">
                  <c:v>20.779999999999998</c:v>
                </c:pt>
                <c:pt idx="233">
                  <c:v>20.779999999999998</c:v>
                </c:pt>
                <c:pt idx="234">
                  <c:v>20.779999999999998</c:v>
                </c:pt>
                <c:pt idx="235">
                  <c:v>20.779999999999998</c:v>
                </c:pt>
                <c:pt idx="236">
                  <c:v>20.779999999999998</c:v>
                </c:pt>
                <c:pt idx="237">
                  <c:v>20.779999999999998</c:v>
                </c:pt>
                <c:pt idx="238">
                  <c:v>20.779999999999998</c:v>
                </c:pt>
                <c:pt idx="239">
                  <c:v>20.779999999999998</c:v>
                </c:pt>
                <c:pt idx="240">
                  <c:v>20.779999999999998</c:v>
                </c:pt>
                <c:pt idx="241">
                  <c:v>20.779999999999998</c:v>
                </c:pt>
                <c:pt idx="242">
                  <c:v>20.779999999999998</c:v>
                </c:pt>
              </c:numCache>
            </c:numRef>
          </c:val>
          <c:smooth val="0"/>
        </c:ser>
        <c:ser>
          <c:idx val="5"/>
          <c:order val="5"/>
          <c:tx>
            <c:v>97-98</c:v>
          </c:tx>
          <c:marker>
            <c:symbol val="none"/>
          </c:marker>
          <c:cat>
            <c:numRef>
              <c:f>CQT!$A$4:$A$246</c:f>
              <c:numCache>
                <c:formatCode>[$-409]d\-mmm;@</c:formatCode>
                <c:ptCount val="243"/>
                <c:pt idx="0">
                  <c:v>21094</c:v>
                </c:pt>
                <c:pt idx="1">
                  <c:v>21095</c:v>
                </c:pt>
                <c:pt idx="2">
                  <c:v>21096</c:v>
                </c:pt>
                <c:pt idx="3">
                  <c:v>21097</c:v>
                </c:pt>
                <c:pt idx="4">
                  <c:v>21098</c:v>
                </c:pt>
                <c:pt idx="5">
                  <c:v>21099</c:v>
                </c:pt>
                <c:pt idx="6">
                  <c:v>21100</c:v>
                </c:pt>
                <c:pt idx="7">
                  <c:v>21101</c:v>
                </c:pt>
                <c:pt idx="8">
                  <c:v>21102</c:v>
                </c:pt>
                <c:pt idx="9">
                  <c:v>21103</c:v>
                </c:pt>
                <c:pt idx="10">
                  <c:v>21104</c:v>
                </c:pt>
                <c:pt idx="11">
                  <c:v>21105</c:v>
                </c:pt>
                <c:pt idx="12">
                  <c:v>21106</c:v>
                </c:pt>
                <c:pt idx="13">
                  <c:v>21107</c:v>
                </c:pt>
                <c:pt idx="14">
                  <c:v>21108</c:v>
                </c:pt>
                <c:pt idx="15">
                  <c:v>21109</c:v>
                </c:pt>
                <c:pt idx="16">
                  <c:v>21110</c:v>
                </c:pt>
                <c:pt idx="17">
                  <c:v>21111</c:v>
                </c:pt>
                <c:pt idx="18">
                  <c:v>21112</c:v>
                </c:pt>
                <c:pt idx="19">
                  <c:v>21113</c:v>
                </c:pt>
                <c:pt idx="20">
                  <c:v>21114</c:v>
                </c:pt>
                <c:pt idx="21">
                  <c:v>21115</c:v>
                </c:pt>
                <c:pt idx="22">
                  <c:v>21116</c:v>
                </c:pt>
                <c:pt idx="23">
                  <c:v>21117</c:v>
                </c:pt>
                <c:pt idx="24">
                  <c:v>21118</c:v>
                </c:pt>
                <c:pt idx="25">
                  <c:v>21119</c:v>
                </c:pt>
                <c:pt idx="26">
                  <c:v>21120</c:v>
                </c:pt>
                <c:pt idx="27">
                  <c:v>21121</c:v>
                </c:pt>
                <c:pt idx="28">
                  <c:v>21122</c:v>
                </c:pt>
                <c:pt idx="29">
                  <c:v>21123</c:v>
                </c:pt>
                <c:pt idx="30">
                  <c:v>21124</c:v>
                </c:pt>
                <c:pt idx="31">
                  <c:v>21125</c:v>
                </c:pt>
                <c:pt idx="32">
                  <c:v>21126</c:v>
                </c:pt>
                <c:pt idx="33">
                  <c:v>21127</c:v>
                </c:pt>
                <c:pt idx="34">
                  <c:v>21128</c:v>
                </c:pt>
                <c:pt idx="35">
                  <c:v>21129</c:v>
                </c:pt>
                <c:pt idx="36">
                  <c:v>21130</c:v>
                </c:pt>
                <c:pt idx="37">
                  <c:v>21131</c:v>
                </c:pt>
                <c:pt idx="38">
                  <c:v>21132</c:v>
                </c:pt>
                <c:pt idx="39">
                  <c:v>21133</c:v>
                </c:pt>
                <c:pt idx="40">
                  <c:v>21134</c:v>
                </c:pt>
                <c:pt idx="41">
                  <c:v>21135</c:v>
                </c:pt>
                <c:pt idx="42">
                  <c:v>21136</c:v>
                </c:pt>
                <c:pt idx="43">
                  <c:v>21137</c:v>
                </c:pt>
                <c:pt idx="44">
                  <c:v>21138</c:v>
                </c:pt>
                <c:pt idx="45">
                  <c:v>21139</c:v>
                </c:pt>
                <c:pt idx="46">
                  <c:v>21140</c:v>
                </c:pt>
                <c:pt idx="47">
                  <c:v>21141</c:v>
                </c:pt>
                <c:pt idx="48">
                  <c:v>21142</c:v>
                </c:pt>
                <c:pt idx="49">
                  <c:v>21143</c:v>
                </c:pt>
                <c:pt idx="50">
                  <c:v>21144</c:v>
                </c:pt>
                <c:pt idx="51">
                  <c:v>21145</c:v>
                </c:pt>
                <c:pt idx="52">
                  <c:v>21146</c:v>
                </c:pt>
                <c:pt idx="53">
                  <c:v>21147</c:v>
                </c:pt>
                <c:pt idx="54">
                  <c:v>21148</c:v>
                </c:pt>
                <c:pt idx="55">
                  <c:v>21149</c:v>
                </c:pt>
                <c:pt idx="56">
                  <c:v>21150</c:v>
                </c:pt>
                <c:pt idx="57">
                  <c:v>21151</c:v>
                </c:pt>
                <c:pt idx="58">
                  <c:v>21152</c:v>
                </c:pt>
                <c:pt idx="59">
                  <c:v>21153</c:v>
                </c:pt>
                <c:pt idx="60">
                  <c:v>21154</c:v>
                </c:pt>
                <c:pt idx="61">
                  <c:v>21155</c:v>
                </c:pt>
                <c:pt idx="62">
                  <c:v>21156</c:v>
                </c:pt>
                <c:pt idx="63">
                  <c:v>21157</c:v>
                </c:pt>
                <c:pt idx="64">
                  <c:v>21158</c:v>
                </c:pt>
                <c:pt idx="65">
                  <c:v>21159</c:v>
                </c:pt>
                <c:pt idx="66">
                  <c:v>21160</c:v>
                </c:pt>
                <c:pt idx="67">
                  <c:v>21161</c:v>
                </c:pt>
                <c:pt idx="68">
                  <c:v>21162</c:v>
                </c:pt>
                <c:pt idx="69">
                  <c:v>21163</c:v>
                </c:pt>
                <c:pt idx="70">
                  <c:v>21164</c:v>
                </c:pt>
                <c:pt idx="71">
                  <c:v>21165</c:v>
                </c:pt>
                <c:pt idx="72">
                  <c:v>21166</c:v>
                </c:pt>
                <c:pt idx="73">
                  <c:v>21167</c:v>
                </c:pt>
                <c:pt idx="74">
                  <c:v>21168</c:v>
                </c:pt>
                <c:pt idx="75">
                  <c:v>21169</c:v>
                </c:pt>
                <c:pt idx="76">
                  <c:v>21170</c:v>
                </c:pt>
                <c:pt idx="77">
                  <c:v>21171</c:v>
                </c:pt>
                <c:pt idx="78">
                  <c:v>21172</c:v>
                </c:pt>
                <c:pt idx="79">
                  <c:v>21173</c:v>
                </c:pt>
                <c:pt idx="80">
                  <c:v>21174</c:v>
                </c:pt>
                <c:pt idx="81">
                  <c:v>21175</c:v>
                </c:pt>
                <c:pt idx="82">
                  <c:v>21176</c:v>
                </c:pt>
                <c:pt idx="83">
                  <c:v>21177</c:v>
                </c:pt>
                <c:pt idx="84">
                  <c:v>21178</c:v>
                </c:pt>
                <c:pt idx="85">
                  <c:v>21179</c:v>
                </c:pt>
                <c:pt idx="86">
                  <c:v>21180</c:v>
                </c:pt>
                <c:pt idx="87">
                  <c:v>21181</c:v>
                </c:pt>
                <c:pt idx="88">
                  <c:v>21182</c:v>
                </c:pt>
                <c:pt idx="89">
                  <c:v>21183</c:v>
                </c:pt>
                <c:pt idx="90">
                  <c:v>21184</c:v>
                </c:pt>
                <c:pt idx="91">
                  <c:v>21185</c:v>
                </c:pt>
                <c:pt idx="92">
                  <c:v>21186</c:v>
                </c:pt>
                <c:pt idx="93">
                  <c:v>21187</c:v>
                </c:pt>
                <c:pt idx="94">
                  <c:v>21188</c:v>
                </c:pt>
                <c:pt idx="95">
                  <c:v>21189</c:v>
                </c:pt>
                <c:pt idx="96">
                  <c:v>21190</c:v>
                </c:pt>
                <c:pt idx="97">
                  <c:v>21191</c:v>
                </c:pt>
                <c:pt idx="98">
                  <c:v>21192</c:v>
                </c:pt>
                <c:pt idx="99">
                  <c:v>21193</c:v>
                </c:pt>
                <c:pt idx="100">
                  <c:v>21194</c:v>
                </c:pt>
                <c:pt idx="101">
                  <c:v>21195</c:v>
                </c:pt>
                <c:pt idx="102">
                  <c:v>21196</c:v>
                </c:pt>
                <c:pt idx="103">
                  <c:v>21197</c:v>
                </c:pt>
                <c:pt idx="104">
                  <c:v>21198</c:v>
                </c:pt>
                <c:pt idx="105">
                  <c:v>21199</c:v>
                </c:pt>
                <c:pt idx="106">
                  <c:v>21200</c:v>
                </c:pt>
                <c:pt idx="107">
                  <c:v>21201</c:v>
                </c:pt>
                <c:pt idx="108">
                  <c:v>21202</c:v>
                </c:pt>
                <c:pt idx="109">
                  <c:v>21203</c:v>
                </c:pt>
                <c:pt idx="110">
                  <c:v>21204</c:v>
                </c:pt>
                <c:pt idx="111">
                  <c:v>21205</c:v>
                </c:pt>
                <c:pt idx="112">
                  <c:v>21206</c:v>
                </c:pt>
                <c:pt idx="113">
                  <c:v>21207</c:v>
                </c:pt>
                <c:pt idx="114">
                  <c:v>21208</c:v>
                </c:pt>
                <c:pt idx="115">
                  <c:v>21209</c:v>
                </c:pt>
                <c:pt idx="116">
                  <c:v>21210</c:v>
                </c:pt>
                <c:pt idx="117">
                  <c:v>21211</c:v>
                </c:pt>
                <c:pt idx="118">
                  <c:v>21212</c:v>
                </c:pt>
                <c:pt idx="119">
                  <c:v>21213</c:v>
                </c:pt>
                <c:pt idx="120">
                  <c:v>21214</c:v>
                </c:pt>
                <c:pt idx="121">
                  <c:v>21215</c:v>
                </c:pt>
                <c:pt idx="122">
                  <c:v>21216</c:v>
                </c:pt>
                <c:pt idx="123">
                  <c:v>21217</c:v>
                </c:pt>
                <c:pt idx="124">
                  <c:v>21218</c:v>
                </c:pt>
                <c:pt idx="125">
                  <c:v>21219</c:v>
                </c:pt>
                <c:pt idx="126">
                  <c:v>21220</c:v>
                </c:pt>
                <c:pt idx="127">
                  <c:v>21221</c:v>
                </c:pt>
                <c:pt idx="128">
                  <c:v>21222</c:v>
                </c:pt>
                <c:pt idx="129">
                  <c:v>21223</c:v>
                </c:pt>
                <c:pt idx="130">
                  <c:v>21224</c:v>
                </c:pt>
                <c:pt idx="131">
                  <c:v>21225</c:v>
                </c:pt>
                <c:pt idx="132">
                  <c:v>21226</c:v>
                </c:pt>
                <c:pt idx="133">
                  <c:v>21227</c:v>
                </c:pt>
                <c:pt idx="134">
                  <c:v>21228</c:v>
                </c:pt>
                <c:pt idx="135">
                  <c:v>21229</c:v>
                </c:pt>
                <c:pt idx="136">
                  <c:v>21230</c:v>
                </c:pt>
                <c:pt idx="137">
                  <c:v>21231</c:v>
                </c:pt>
                <c:pt idx="138">
                  <c:v>21232</c:v>
                </c:pt>
                <c:pt idx="139">
                  <c:v>21233</c:v>
                </c:pt>
                <c:pt idx="140">
                  <c:v>21234</c:v>
                </c:pt>
                <c:pt idx="141">
                  <c:v>21235</c:v>
                </c:pt>
                <c:pt idx="142">
                  <c:v>21236</c:v>
                </c:pt>
                <c:pt idx="143">
                  <c:v>21237</c:v>
                </c:pt>
                <c:pt idx="144">
                  <c:v>21238</c:v>
                </c:pt>
                <c:pt idx="145">
                  <c:v>21239</c:v>
                </c:pt>
                <c:pt idx="146">
                  <c:v>21240</c:v>
                </c:pt>
                <c:pt idx="147">
                  <c:v>21241</c:v>
                </c:pt>
                <c:pt idx="148">
                  <c:v>21242</c:v>
                </c:pt>
                <c:pt idx="149">
                  <c:v>21243</c:v>
                </c:pt>
                <c:pt idx="150">
                  <c:v>21244</c:v>
                </c:pt>
                <c:pt idx="151">
                  <c:v>21245</c:v>
                </c:pt>
                <c:pt idx="152">
                  <c:v>21246</c:v>
                </c:pt>
                <c:pt idx="153">
                  <c:v>21247</c:v>
                </c:pt>
                <c:pt idx="154">
                  <c:v>21248</c:v>
                </c:pt>
                <c:pt idx="155">
                  <c:v>21249</c:v>
                </c:pt>
                <c:pt idx="156">
                  <c:v>21250</c:v>
                </c:pt>
                <c:pt idx="157">
                  <c:v>21251</c:v>
                </c:pt>
                <c:pt idx="158">
                  <c:v>21252</c:v>
                </c:pt>
                <c:pt idx="159">
                  <c:v>21253</c:v>
                </c:pt>
                <c:pt idx="160">
                  <c:v>21254</c:v>
                </c:pt>
                <c:pt idx="161">
                  <c:v>21255</c:v>
                </c:pt>
                <c:pt idx="162">
                  <c:v>21256</c:v>
                </c:pt>
                <c:pt idx="163">
                  <c:v>21257</c:v>
                </c:pt>
                <c:pt idx="164">
                  <c:v>21258</c:v>
                </c:pt>
                <c:pt idx="165">
                  <c:v>21259</c:v>
                </c:pt>
                <c:pt idx="166">
                  <c:v>21260</c:v>
                </c:pt>
                <c:pt idx="167">
                  <c:v>21261</c:v>
                </c:pt>
                <c:pt idx="168">
                  <c:v>21262</c:v>
                </c:pt>
                <c:pt idx="169">
                  <c:v>21263</c:v>
                </c:pt>
                <c:pt idx="170">
                  <c:v>21264</c:v>
                </c:pt>
                <c:pt idx="171">
                  <c:v>21265</c:v>
                </c:pt>
                <c:pt idx="172">
                  <c:v>21266</c:v>
                </c:pt>
                <c:pt idx="173">
                  <c:v>21267</c:v>
                </c:pt>
                <c:pt idx="174">
                  <c:v>21268</c:v>
                </c:pt>
                <c:pt idx="175">
                  <c:v>21269</c:v>
                </c:pt>
                <c:pt idx="176">
                  <c:v>21270</c:v>
                </c:pt>
                <c:pt idx="177">
                  <c:v>21271</c:v>
                </c:pt>
                <c:pt idx="178">
                  <c:v>21272</c:v>
                </c:pt>
                <c:pt idx="179">
                  <c:v>21273</c:v>
                </c:pt>
                <c:pt idx="180">
                  <c:v>21274</c:v>
                </c:pt>
                <c:pt idx="181">
                  <c:v>21275</c:v>
                </c:pt>
                <c:pt idx="182">
                  <c:v>21276</c:v>
                </c:pt>
                <c:pt idx="183">
                  <c:v>21277</c:v>
                </c:pt>
                <c:pt idx="184">
                  <c:v>21278</c:v>
                </c:pt>
                <c:pt idx="185">
                  <c:v>21279</c:v>
                </c:pt>
                <c:pt idx="186">
                  <c:v>21280</c:v>
                </c:pt>
                <c:pt idx="187">
                  <c:v>21281</c:v>
                </c:pt>
                <c:pt idx="188">
                  <c:v>21282</c:v>
                </c:pt>
                <c:pt idx="189">
                  <c:v>21283</c:v>
                </c:pt>
                <c:pt idx="190">
                  <c:v>21284</c:v>
                </c:pt>
                <c:pt idx="191">
                  <c:v>21285</c:v>
                </c:pt>
                <c:pt idx="192">
                  <c:v>21286</c:v>
                </c:pt>
                <c:pt idx="193">
                  <c:v>21287</c:v>
                </c:pt>
                <c:pt idx="194">
                  <c:v>21288</c:v>
                </c:pt>
                <c:pt idx="195">
                  <c:v>21289</c:v>
                </c:pt>
                <c:pt idx="196">
                  <c:v>21290</c:v>
                </c:pt>
                <c:pt idx="197">
                  <c:v>21291</c:v>
                </c:pt>
                <c:pt idx="198">
                  <c:v>21292</c:v>
                </c:pt>
                <c:pt idx="199">
                  <c:v>21293</c:v>
                </c:pt>
                <c:pt idx="200">
                  <c:v>21294</c:v>
                </c:pt>
                <c:pt idx="201">
                  <c:v>21295</c:v>
                </c:pt>
                <c:pt idx="202">
                  <c:v>21296</c:v>
                </c:pt>
                <c:pt idx="203">
                  <c:v>21297</c:v>
                </c:pt>
                <c:pt idx="204">
                  <c:v>21298</c:v>
                </c:pt>
                <c:pt idx="205">
                  <c:v>21299</c:v>
                </c:pt>
                <c:pt idx="206">
                  <c:v>21300</c:v>
                </c:pt>
                <c:pt idx="207">
                  <c:v>21301</c:v>
                </c:pt>
                <c:pt idx="208">
                  <c:v>21302</c:v>
                </c:pt>
                <c:pt idx="209">
                  <c:v>21303</c:v>
                </c:pt>
                <c:pt idx="210">
                  <c:v>21304</c:v>
                </c:pt>
                <c:pt idx="211">
                  <c:v>21305</c:v>
                </c:pt>
                <c:pt idx="212">
                  <c:v>21306</c:v>
                </c:pt>
                <c:pt idx="213">
                  <c:v>21307</c:v>
                </c:pt>
                <c:pt idx="214">
                  <c:v>21308</c:v>
                </c:pt>
                <c:pt idx="215">
                  <c:v>21309</c:v>
                </c:pt>
                <c:pt idx="216">
                  <c:v>21310</c:v>
                </c:pt>
                <c:pt idx="217">
                  <c:v>21311</c:v>
                </c:pt>
                <c:pt idx="218">
                  <c:v>21312</c:v>
                </c:pt>
                <c:pt idx="219">
                  <c:v>21313</c:v>
                </c:pt>
                <c:pt idx="220">
                  <c:v>21314</c:v>
                </c:pt>
                <c:pt idx="221">
                  <c:v>21315</c:v>
                </c:pt>
                <c:pt idx="222">
                  <c:v>21316</c:v>
                </c:pt>
                <c:pt idx="223">
                  <c:v>21317</c:v>
                </c:pt>
                <c:pt idx="224">
                  <c:v>21318</c:v>
                </c:pt>
                <c:pt idx="225">
                  <c:v>21319</c:v>
                </c:pt>
                <c:pt idx="226">
                  <c:v>21320</c:v>
                </c:pt>
                <c:pt idx="227">
                  <c:v>21321</c:v>
                </c:pt>
                <c:pt idx="228">
                  <c:v>21322</c:v>
                </c:pt>
                <c:pt idx="229">
                  <c:v>21323</c:v>
                </c:pt>
                <c:pt idx="230">
                  <c:v>21324</c:v>
                </c:pt>
                <c:pt idx="231">
                  <c:v>21325</c:v>
                </c:pt>
                <c:pt idx="232">
                  <c:v>21326</c:v>
                </c:pt>
                <c:pt idx="233">
                  <c:v>21327</c:v>
                </c:pt>
                <c:pt idx="234">
                  <c:v>21328</c:v>
                </c:pt>
                <c:pt idx="235">
                  <c:v>21329</c:v>
                </c:pt>
                <c:pt idx="236">
                  <c:v>21330</c:v>
                </c:pt>
                <c:pt idx="237">
                  <c:v>21331</c:v>
                </c:pt>
                <c:pt idx="238">
                  <c:v>21332</c:v>
                </c:pt>
                <c:pt idx="239">
                  <c:v>21333</c:v>
                </c:pt>
                <c:pt idx="240">
                  <c:v>21334</c:v>
                </c:pt>
                <c:pt idx="241">
                  <c:v>21335</c:v>
                </c:pt>
                <c:pt idx="242">
                  <c:v>21336</c:v>
                </c:pt>
              </c:numCache>
            </c:numRef>
          </c:cat>
          <c:val>
            <c:numRef>
              <c:f>CQT!$M$4:$M$246</c:f>
              <c:numCache>
                <c:formatCode>0.00</c:formatCode>
                <c:ptCount val="243"/>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0.56999999999999995</c:v>
                </c:pt>
                <c:pt idx="41">
                  <c:v>0.56999999999999995</c:v>
                </c:pt>
                <c:pt idx="42">
                  <c:v>0.56999999999999995</c:v>
                </c:pt>
                <c:pt idx="43">
                  <c:v>0.91999999999999993</c:v>
                </c:pt>
                <c:pt idx="44">
                  <c:v>0.91999999999999993</c:v>
                </c:pt>
                <c:pt idx="45">
                  <c:v>0.92999999999999994</c:v>
                </c:pt>
                <c:pt idx="46">
                  <c:v>0.92999999999999994</c:v>
                </c:pt>
                <c:pt idx="47">
                  <c:v>0.92999999999999994</c:v>
                </c:pt>
                <c:pt idx="48">
                  <c:v>0.92999999999999994</c:v>
                </c:pt>
                <c:pt idx="49">
                  <c:v>0.92999999999999994</c:v>
                </c:pt>
                <c:pt idx="50">
                  <c:v>0.92999999999999994</c:v>
                </c:pt>
                <c:pt idx="51">
                  <c:v>0.92999999999999994</c:v>
                </c:pt>
                <c:pt idx="52">
                  <c:v>0.92999999999999994</c:v>
                </c:pt>
                <c:pt idx="53">
                  <c:v>0.92999999999999994</c:v>
                </c:pt>
                <c:pt idx="54">
                  <c:v>0.92999999999999994</c:v>
                </c:pt>
                <c:pt idx="55">
                  <c:v>0.92999999999999994</c:v>
                </c:pt>
                <c:pt idx="56">
                  <c:v>1.7</c:v>
                </c:pt>
                <c:pt idx="57">
                  <c:v>1.7</c:v>
                </c:pt>
                <c:pt idx="58">
                  <c:v>1.7</c:v>
                </c:pt>
                <c:pt idx="59">
                  <c:v>1.7</c:v>
                </c:pt>
                <c:pt idx="60">
                  <c:v>2.06</c:v>
                </c:pt>
                <c:pt idx="61">
                  <c:v>2.06</c:v>
                </c:pt>
                <c:pt idx="62">
                  <c:v>2.06</c:v>
                </c:pt>
                <c:pt idx="63">
                  <c:v>2.06</c:v>
                </c:pt>
                <c:pt idx="64">
                  <c:v>2.06</c:v>
                </c:pt>
                <c:pt idx="65">
                  <c:v>2.59</c:v>
                </c:pt>
                <c:pt idx="66">
                  <c:v>3.5999999999999996</c:v>
                </c:pt>
                <c:pt idx="67">
                  <c:v>3.6799999999999997</c:v>
                </c:pt>
                <c:pt idx="68">
                  <c:v>3.6799999999999997</c:v>
                </c:pt>
                <c:pt idx="69">
                  <c:v>3.6799999999999997</c:v>
                </c:pt>
                <c:pt idx="70">
                  <c:v>3.6799999999999997</c:v>
                </c:pt>
                <c:pt idx="71">
                  <c:v>3.6799999999999997</c:v>
                </c:pt>
                <c:pt idx="72">
                  <c:v>3.6799999999999997</c:v>
                </c:pt>
                <c:pt idx="73">
                  <c:v>3.6799999999999997</c:v>
                </c:pt>
                <c:pt idx="74">
                  <c:v>3.6799999999999997</c:v>
                </c:pt>
                <c:pt idx="75">
                  <c:v>3.6799999999999997</c:v>
                </c:pt>
                <c:pt idx="76">
                  <c:v>3.6799999999999997</c:v>
                </c:pt>
                <c:pt idx="77">
                  <c:v>3.6799999999999997</c:v>
                </c:pt>
                <c:pt idx="78">
                  <c:v>4.58</c:v>
                </c:pt>
                <c:pt idx="79">
                  <c:v>4.58</c:v>
                </c:pt>
                <c:pt idx="80">
                  <c:v>4.58</c:v>
                </c:pt>
                <c:pt idx="81">
                  <c:v>4.58</c:v>
                </c:pt>
                <c:pt idx="82">
                  <c:v>4.58</c:v>
                </c:pt>
                <c:pt idx="83">
                  <c:v>4.58</c:v>
                </c:pt>
                <c:pt idx="84">
                  <c:v>4.58</c:v>
                </c:pt>
                <c:pt idx="85">
                  <c:v>4.58</c:v>
                </c:pt>
                <c:pt idx="86">
                  <c:v>4.58</c:v>
                </c:pt>
                <c:pt idx="87">
                  <c:v>4.58</c:v>
                </c:pt>
                <c:pt idx="88">
                  <c:v>4.58</c:v>
                </c:pt>
                <c:pt idx="89">
                  <c:v>4.58</c:v>
                </c:pt>
                <c:pt idx="90">
                  <c:v>4.58</c:v>
                </c:pt>
                <c:pt idx="91">
                  <c:v>4.58</c:v>
                </c:pt>
                <c:pt idx="92">
                  <c:v>4.58</c:v>
                </c:pt>
                <c:pt idx="93">
                  <c:v>4.59</c:v>
                </c:pt>
                <c:pt idx="94">
                  <c:v>4.75</c:v>
                </c:pt>
                <c:pt idx="95">
                  <c:v>5.25</c:v>
                </c:pt>
                <c:pt idx="96">
                  <c:v>5.25</c:v>
                </c:pt>
                <c:pt idx="97">
                  <c:v>5.25</c:v>
                </c:pt>
                <c:pt idx="98">
                  <c:v>5.25</c:v>
                </c:pt>
                <c:pt idx="99">
                  <c:v>5.25</c:v>
                </c:pt>
                <c:pt idx="100">
                  <c:v>7.26</c:v>
                </c:pt>
                <c:pt idx="101">
                  <c:v>7.3999999999999995</c:v>
                </c:pt>
                <c:pt idx="102">
                  <c:v>7.3999999999999995</c:v>
                </c:pt>
                <c:pt idx="103">
                  <c:v>7.3999999999999995</c:v>
                </c:pt>
                <c:pt idx="104">
                  <c:v>7.4999999999999991</c:v>
                </c:pt>
                <c:pt idx="105">
                  <c:v>7.4999999999999991</c:v>
                </c:pt>
                <c:pt idx="106">
                  <c:v>7.5399999999999991</c:v>
                </c:pt>
                <c:pt idx="107">
                  <c:v>7.5399999999999991</c:v>
                </c:pt>
                <c:pt idx="108">
                  <c:v>7.5399999999999991</c:v>
                </c:pt>
                <c:pt idx="109">
                  <c:v>7.5399999999999991</c:v>
                </c:pt>
                <c:pt idx="110">
                  <c:v>7.7099999999999991</c:v>
                </c:pt>
                <c:pt idx="111">
                  <c:v>7.7099999999999991</c:v>
                </c:pt>
                <c:pt idx="112">
                  <c:v>7.7099999999999991</c:v>
                </c:pt>
                <c:pt idx="113">
                  <c:v>7.7099999999999991</c:v>
                </c:pt>
                <c:pt idx="114">
                  <c:v>7.7099999999999991</c:v>
                </c:pt>
                <c:pt idx="115">
                  <c:v>7.7099999999999991</c:v>
                </c:pt>
                <c:pt idx="116">
                  <c:v>7.7099999999999991</c:v>
                </c:pt>
                <c:pt idx="117">
                  <c:v>7.7099999999999991</c:v>
                </c:pt>
                <c:pt idx="118">
                  <c:v>7.7099999999999991</c:v>
                </c:pt>
                <c:pt idx="119">
                  <c:v>7.7099999999999991</c:v>
                </c:pt>
                <c:pt idx="120">
                  <c:v>8.6699999999999982</c:v>
                </c:pt>
                <c:pt idx="121">
                  <c:v>8.6699999999999982</c:v>
                </c:pt>
                <c:pt idx="122">
                  <c:v>8.6999999999999975</c:v>
                </c:pt>
                <c:pt idx="123">
                  <c:v>8.7199999999999971</c:v>
                </c:pt>
                <c:pt idx="124">
                  <c:v>8.9299999999999979</c:v>
                </c:pt>
                <c:pt idx="125">
                  <c:v>10.559999999999999</c:v>
                </c:pt>
                <c:pt idx="126">
                  <c:v>10.559999999999999</c:v>
                </c:pt>
                <c:pt idx="127">
                  <c:v>10.559999999999999</c:v>
                </c:pt>
                <c:pt idx="128">
                  <c:v>12.479999999999999</c:v>
                </c:pt>
                <c:pt idx="129">
                  <c:v>14.059999999999999</c:v>
                </c:pt>
                <c:pt idx="130">
                  <c:v>14.54</c:v>
                </c:pt>
                <c:pt idx="131">
                  <c:v>14.54</c:v>
                </c:pt>
                <c:pt idx="132">
                  <c:v>14.54</c:v>
                </c:pt>
                <c:pt idx="133">
                  <c:v>14.54</c:v>
                </c:pt>
                <c:pt idx="134">
                  <c:v>14.54</c:v>
                </c:pt>
                <c:pt idx="135">
                  <c:v>14.54</c:v>
                </c:pt>
                <c:pt idx="136">
                  <c:v>16.72</c:v>
                </c:pt>
                <c:pt idx="137">
                  <c:v>16.72</c:v>
                </c:pt>
                <c:pt idx="138">
                  <c:v>16.88</c:v>
                </c:pt>
                <c:pt idx="139">
                  <c:v>17.259999999999998</c:v>
                </c:pt>
                <c:pt idx="140">
                  <c:v>17.259999999999998</c:v>
                </c:pt>
                <c:pt idx="141">
                  <c:v>17.989999999999998</c:v>
                </c:pt>
                <c:pt idx="142">
                  <c:v>17.989999999999998</c:v>
                </c:pt>
                <c:pt idx="143">
                  <c:v>18.169999999999998</c:v>
                </c:pt>
                <c:pt idx="144">
                  <c:v>19.819999999999997</c:v>
                </c:pt>
                <c:pt idx="145">
                  <c:v>21.469999999999995</c:v>
                </c:pt>
                <c:pt idx="146">
                  <c:v>22.379999999999995</c:v>
                </c:pt>
                <c:pt idx="147">
                  <c:v>22.379999999999995</c:v>
                </c:pt>
                <c:pt idx="148">
                  <c:v>22.379999999999995</c:v>
                </c:pt>
                <c:pt idx="149">
                  <c:v>22.379999999999995</c:v>
                </c:pt>
                <c:pt idx="150">
                  <c:v>22.379999999999995</c:v>
                </c:pt>
                <c:pt idx="151">
                  <c:v>22.379999999999995</c:v>
                </c:pt>
                <c:pt idx="152">
                  <c:v>22.379999999999995</c:v>
                </c:pt>
                <c:pt idx="153">
                  <c:v>22.379999999999995</c:v>
                </c:pt>
                <c:pt idx="154">
                  <c:v>22.379999999999995</c:v>
                </c:pt>
                <c:pt idx="155">
                  <c:v>22.489999999999995</c:v>
                </c:pt>
                <c:pt idx="156">
                  <c:v>22.659999999999997</c:v>
                </c:pt>
                <c:pt idx="157">
                  <c:v>22.659999999999997</c:v>
                </c:pt>
                <c:pt idx="158">
                  <c:v>22.659999999999997</c:v>
                </c:pt>
                <c:pt idx="159">
                  <c:v>22.659999999999997</c:v>
                </c:pt>
                <c:pt idx="160">
                  <c:v>22.659999999999997</c:v>
                </c:pt>
                <c:pt idx="161">
                  <c:v>22.659999999999997</c:v>
                </c:pt>
                <c:pt idx="162">
                  <c:v>22.659999999999997</c:v>
                </c:pt>
                <c:pt idx="163">
                  <c:v>22.949999999999996</c:v>
                </c:pt>
                <c:pt idx="164">
                  <c:v>23.139999999999997</c:v>
                </c:pt>
                <c:pt idx="165">
                  <c:v>23.139999999999997</c:v>
                </c:pt>
                <c:pt idx="166">
                  <c:v>23.139999999999997</c:v>
                </c:pt>
                <c:pt idx="167">
                  <c:v>23.139999999999997</c:v>
                </c:pt>
                <c:pt idx="168">
                  <c:v>23.139999999999997</c:v>
                </c:pt>
                <c:pt idx="169">
                  <c:v>23.139999999999997</c:v>
                </c:pt>
                <c:pt idx="170">
                  <c:v>23.139999999999997</c:v>
                </c:pt>
                <c:pt idx="171">
                  <c:v>23.139999999999997</c:v>
                </c:pt>
                <c:pt idx="172">
                  <c:v>23.139999999999997</c:v>
                </c:pt>
                <c:pt idx="173">
                  <c:v>23.139999999999997</c:v>
                </c:pt>
                <c:pt idx="174">
                  <c:v>23.139999999999997</c:v>
                </c:pt>
                <c:pt idx="175">
                  <c:v>24.97</c:v>
                </c:pt>
                <c:pt idx="176">
                  <c:v>24.97</c:v>
                </c:pt>
                <c:pt idx="177">
                  <c:v>24.97</c:v>
                </c:pt>
                <c:pt idx="178">
                  <c:v>25.2</c:v>
                </c:pt>
                <c:pt idx="179">
                  <c:v>25.2</c:v>
                </c:pt>
                <c:pt idx="180">
                  <c:v>25.2</c:v>
                </c:pt>
                <c:pt idx="181">
                  <c:v>26.439999999999998</c:v>
                </c:pt>
                <c:pt idx="182">
                  <c:v>26.479999999999997</c:v>
                </c:pt>
                <c:pt idx="183">
                  <c:v>26.479999999999997</c:v>
                </c:pt>
                <c:pt idx="184">
                  <c:v>26.529999999999998</c:v>
                </c:pt>
                <c:pt idx="185">
                  <c:v>26.819999999999997</c:v>
                </c:pt>
                <c:pt idx="186">
                  <c:v>26.819999999999997</c:v>
                </c:pt>
                <c:pt idx="187">
                  <c:v>26.819999999999997</c:v>
                </c:pt>
                <c:pt idx="188">
                  <c:v>26.819999999999997</c:v>
                </c:pt>
                <c:pt idx="189">
                  <c:v>26.819999999999997</c:v>
                </c:pt>
                <c:pt idx="190">
                  <c:v>26.819999999999997</c:v>
                </c:pt>
                <c:pt idx="191">
                  <c:v>26.819999999999997</c:v>
                </c:pt>
                <c:pt idx="192">
                  <c:v>27.409999999999997</c:v>
                </c:pt>
                <c:pt idx="193">
                  <c:v>27.409999999999997</c:v>
                </c:pt>
                <c:pt idx="194">
                  <c:v>27.409999999999997</c:v>
                </c:pt>
                <c:pt idx="195">
                  <c:v>27.409999999999997</c:v>
                </c:pt>
                <c:pt idx="196">
                  <c:v>27.409999999999997</c:v>
                </c:pt>
                <c:pt idx="197">
                  <c:v>27.409999999999997</c:v>
                </c:pt>
                <c:pt idx="198">
                  <c:v>27.409999999999997</c:v>
                </c:pt>
                <c:pt idx="199">
                  <c:v>27.409999999999997</c:v>
                </c:pt>
                <c:pt idx="200">
                  <c:v>27.409999999999997</c:v>
                </c:pt>
                <c:pt idx="201">
                  <c:v>27.409999999999997</c:v>
                </c:pt>
                <c:pt idx="202">
                  <c:v>27.409999999999997</c:v>
                </c:pt>
                <c:pt idx="203">
                  <c:v>27.409999999999997</c:v>
                </c:pt>
                <c:pt idx="204">
                  <c:v>27.409999999999997</c:v>
                </c:pt>
                <c:pt idx="205">
                  <c:v>27.409999999999997</c:v>
                </c:pt>
                <c:pt idx="206">
                  <c:v>27.409999999999997</c:v>
                </c:pt>
                <c:pt idx="207">
                  <c:v>27.409999999999997</c:v>
                </c:pt>
                <c:pt idx="208">
                  <c:v>27.409999999999997</c:v>
                </c:pt>
                <c:pt idx="209">
                  <c:v>27.409999999999997</c:v>
                </c:pt>
                <c:pt idx="210">
                  <c:v>27.409999999999997</c:v>
                </c:pt>
                <c:pt idx="211">
                  <c:v>27.409999999999997</c:v>
                </c:pt>
                <c:pt idx="212">
                  <c:v>27.409999999999997</c:v>
                </c:pt>
                <c:pt idx="213">
                  <c:v>27.549999999999997</c:v>
                </c:pt>
                <c:pt idx="214">
                  <c:v>27.599999999999998</c:v>
                </c:pt>
                <c:pt idx="215">
                  <c:v>27.939999999999998</c:v>
                </c:pt>
                <c:pt idx="216">
                  <c:v>28.229999999999997</c:v>
                </c:pt>
                <c:pt idx="217">
                  <c:v>28.49</c:v>
                </c:pt>
                <c:pt idx="218">
                  <c:v>28.49</c:v>
                </c:pt>
                <c:pt idx="219">
                  <c:v>28.49</c:v>
                </c:pt>
                <c:pt idx="220">
                  <c:v>28.49</c:v>
                </c:pt>
                <c:pt idx="221">
                  <c:v>28.49</c:v>
                </c:pt>
                <c:pt idx="222">
                  <c:v>28.49</c:v>
                </c:pt>
                <c:pt idx="223">
                  <c:v>29.669999999999998</c:v>
                </c:pt>
                <c:pt idx="224">
                  <c:v>30.509999999999998</c:v>
                </c:pt>
                <c:pt idx="225">
                  <c:v>30.509999999999998</c:v>
                </c:pt>
                <c:pt idx="226">
                  <c:v>30.509999999999998</c:v>
                </c:pt>
                <c:pt idx="227">
                  <c:v>30.509999999999998</c:v>
                </c:pt>
                <c:pt idx="228">
                  <c:v>30.509999999999998</c:v>
                </c:pt>
                <c:pt idx="229">
                  <c:v>30.509999999999998</c:v>
                </c:pt>
                <c:pt idx="230">
                  <c:v>30.509999999999998</c:v>
                </c:pt>
                <c:pt idx="231">
                  <c:v>30.509999999999998</c:v>
                </c:pt>
                <c:pt idx="232">
                  <c:v>30.509999999999998</c:v>
                </c:pt>
                <c:pt idx="233">
                  <c:v>30.509999999999998</c:v>
                </c:pt>
                <c:pt idx="234">
                  <c:v>30.509999999999998</c:v>
                </c:pt>
                <c:pt idx="235">
                  <c:v>30.509999999999998</c:v>
                </c:pt>
                <c:pt idx="236">
                  <c:v>30.509999999999998</c:v>
                </c:pt>
                <c:pt idx="237">
                  <c:v>30.509999999999998</c:v>
                </c:pt>
                <c:pt idx="238">
                  <c:v>30.509999999999998</c:v>
                </c:pt>
                <c:pt idx="239">
                  <c:v>30.509999999999998</c:v>
                </c:pt>
                <c:pt idx="240">
                  <c:v>30.509999999999998</c:v>
                </c:pt>
                <c:pt idx="241">
                  <c:v>30.509999999999998</c:v>
                </c:pt>
                <c:pt idx="242">
                  <c:v>30.509999999999998</c:v>
                </c:pt>
              </c:numCache>
            </c:numRef>
          </c:val>
          <c:smooth val="0"/>
        </c:ser>
        <c:ser>
          <c:idx val="6"/>
          <c:order val="6"/>
          <c:tx>
            <c:v>15-16</c:v>
          </c:tx>
          <c:spPr>
            <a:ln w="50800">
              <a:solidFill>
                <a:schemeClr val="tx1"/>
              </a:solidFill>
            </a:ln>
          </c:spPr>
          <c:marker>
            <c:symbol val="none"/>
          </c:marker>
          <c:cat>
            <c:numRef>
              <c:f>CQT!$A$4:$A$246</c:f>
              <c:numCache>
                <c:formatCode>[$-409]d\-mmm;@</c:formatCode>
                <c:ptCount val="243"/>
                <c:pt idx="0">
                  <c:v>21094</c:v>
                </c:pt>
                <c:pt idx="1">
                  <c:v>21095</c:v>
                </c:pt>
                <c:pt idx="2">
                  <c:v>21096</c:v>
                </c:pt>
                <c:pt idx="3">
                  <c:v>21097</c:v>
                </c:pt>
                <c:pt idx="4">
                  <c:v>21098</c:v>
                </c:pt>
                <c:pt idx="5">
                  <c:v>21099</c:v>
                </c:pt>
                <c:pt idx="6">
                  <c:v>21100</c:v>
                </c:pt>
                <c:pt idx="7">
                  <c:v>21101</c:v>
                </c:pt>
                <c:pt idx="8">
                  <c:v>21102</c:v>
                </c:pt>
                <c:pt idx="9">
                  <c:v>21103</c:v>
                </c:pt>
                <c:pt idx="10">
                  <c:v>21104</c:v>
                </c:pt>
                <c:pt idx="11">
                  <c:v>21105</c:v>
                </c:pt>
                <c:pt idx="12">
                  <c:v>21106</c:v>
                </c:pt>
                <c:pt idx="13">
                  <c:v>21107</c:v>
                </c:pt>
                <c:pt idx="14">
                  <c:v>21108</c:v>
                </c:pt>
                <c:pt idx="15">
                  <c:v>21109</c:v>
                </c:pt>
                <c:pt idx="16">
                  <c:v>21110</c:v>
                </c:pt>
                <c:pt idx="17">
                  <c:v>21111</c:v>
                </c:pt>
                <c:pt idx="18">
                  <c:v>21112</c:v>
                </c:pt>
                <c:pt idx="19">
                  <c:v>21113</c:v>
                </c:pt>
                <c:pt idx="20">
                  <c:v>21114</c:v>
                </c:pt>
                <c:pt idx="21">
                  <c:v>21115</c:v>
                </c:pt>
                <c:pt idx="22">
                  <c:v>21116</c:v>
                </c:pt>
                <c:pt idx="23">
                  <c:v>21117</c:v>
                </c:pt>
                <c:pt idx="24">
                  <c:v>21118</c:v>
                </c:pt>
                <c:pt idx="25">
                  <c:v>21119</c:v>
                </c:pt>
                <c:pt idx="26">
                  <c:v>21120</c:v>
                </c:pt>
                <c:pt idx="27">
                  <c:v>21121</c:v>
                </c:pt>
                <c:pt idx="28">
                  <c:v>21122</c:v>
                </c:pt>
                <c:pt idx="29">
                  <c:v>21123</c:v>
                </c:pt>
                <c:pt idx="30">
                  <c:v>21124</c:v>
                </c:pt>
                <c:pt idx="31">
                  <c:v>21125</c:v>
                </c:pt>
                <c:pt idx="32">
                  <c:v>21126</c:v>
                </c:pt>
                <c:pt idx="33">
                  <c:v>21127</c:v>
                </c:pt>
                <c:pt idx="34">
                  <c:v>21128</c:v>
                </c:pt>
                <c:pt idx="35">
                  <c:v>21129</c:v>
                </c:pt>
                <c:pt idx="36">
                  <c:v>21130</c:v>
                </c:pt>
                <c:pt idx="37">
                  <c:v>21131</c:v>
                </c:pt>
                <c:pt idx="38">
                  <c:v>21132</c:v>
                </c:pt>
                <c:pt idx="39">
                  <c:v>21133</c:v>
                </c:pt>
                <c:pt idx="40">
                  <c:v>21134</c:v>
                </c:pt>
                <c:pt idx="41">
                  <c:v>21135</c:v>
                </c:pt>
                <c:pt idx="42">
                  <c:v>21136</c:v>
                </c:pt>
                <c:pt idx="43">
                  <c:v>21137</c:v>
                </c:pt>
                <c:pt idx="44">
                  <c:v>21138</c:v>
                </c:pt>
                <c:pt idx="45">
                  <c:v>21139</c:v>
                </c:pt>
                <c:pt idx="46">
                  <c:v>21140</c:v>
                </c:pt>
                <c:pt idx="47">
                  <c:v>21141</c:v>
                </c:pt>
                <c:pt idx="48">
                  <c:v>21142</c:v>
                </c:pt>
                <c:pt idx="49">
                  <c:v>21143</c:v>
                </c:pt>
                <c:pt idx="50">
                  <c:v>21144</c:v>
                </c:pt>
                <c:pt idx="51">
                  <c:v>21145</c:v>
                </c:pt>
                <c:pt idx="52">
                  <c:v>21146</c:v>
                </c:pt>
                <c:pt idx="53">
                  <c:v>21147</c:v>
                </c:pt>
                <c:pt idx="54">
                  <c:v>21148</c:v>
                </c:pt>
                <c:pt idx="55">
                  <c:v>21149</c:v>
                </c:pt>
                <c:pt idx="56">
                  <c:v>21150</c:v>
                </c:pt>
                <c:pt idx="57">
                  <c:v>21151</c:v>
                </c:pt>
                <c:pt idx="58">
                  <c:v>21152</c:v>
                </c:pt>
                <c:pt idx="59">
                  <c:v>21153</c:v>
                </c:pt>
                <c:pt idx="60">
                  <c:v>21154</c:v>
                </c:pt>
                <c:pt idx="61">
                  <c:v>21155</c:v>
                </c:pt>
                <c:pt idx="62">
                  <c:v>21156</c:v>
                </c:pt>
                <c:pt idx="63">
                  <c:v>21157</c:v>
                </c:pt>
                <c:pt idx="64">
                  <c:v>21158</c:v>
                </c:pt>
                <c:pt idx="65">
                  <c:v>21159</c:v>
                </c:pt>
                <c:pt idx="66">
                  <c:v>21160</c:v>
                </c:pt>
                <c:pt idx="67">
                  <c:v>21161</c:v>
                </c:pt>
                <c:pt idx="68">
                  <c:v>21162</c:v>
                </c:pt>
                <c:pt idx="69">
                  <c:v>21163</c:v>
                </c:pt>
                <c:pt idx="70">
                  <c:v>21164</c:v>
                </c:pt>
                <c:pt idx="71">
                  <c:v>21165</c:v>
                </c:pt>
                <c:pt idx="72">
                  <c:v>21166</c:v>
                </c:pt>
                <c:pt idx="73">
                  <c:v>21167</c:v>
                </c:pt>
                <c:pt idx="74">
                  <c:v>21168</c:v>
                </c:pt>
                <c:pt idx="75">
                  <c:v>21169</c:v>
                </c:pt>
                <c:pt idx="76">
                  <c:v>21170</c:v>
                </c:pt>
                <c:pt idx="77">
                  <c:v>21171</c:v>
                </c:pt>
                <c:pt idx="78">
                  <c:v>21172</c:v>
                </c:pt>
                <c:pt idx="79">
                  <c:v>21173</c:v>
                </c:pt>
                <c:pt idx="80">
                  <c:v>21174</c:v>
                </c:pt>
                <c:pt idx="81">
                  <c:v>21175</c:v>
                </c:pt>
                <c:pt idx="82">
                  <c:v>21176</c:v>
                </c:pt>
                <c:pt idx="83">
                  <c:v>21177</c:v>
                </c:pt>
                <c:pt idx="84">
                  <c:v>21178</c:v>
                </c:pt>
                <c:pt idx="85">
                  <c:v>21179</c:v>
                </c:pt>
                <c:pt idx="86">
                  <c:v>21180</c:v>
                </c:pt>
                <c:pt idx="87">
                  <c:v>21181</c:v>
                </c:pt>
                <c:pt idx="88">
                  <c:v>21182</c:v>
                </c:pt>
                <c:pt idx="89">
                  <c:v>21183</c:v>
                </c:pt>
                <c:pt idx="90">
                  <c:v>21184</c:v>
                </c:pt>
                <c:pt idx="91">
                  <c:v>21185</c:v>
                </c:pt>
                <c:pt idx="92">
                  <c:v>21186</c:v>
                </c:pt>
                <c:pt idx="93">
                  <c:v>21187</c:v>
                </c:pt>
                <c:pt idx="94">
                  <c:v>21188</c:v>
                </c:pt>
                <c:pt idx="95">
                  <c:v>21189</c:v>
                </c:pt>
                <c:pt idx="96">
                  <c:v>21190</c:v>
                </c:pt>
                <c:pt idx="97">
                  <c:v>21191</c:v>
                </c:pt>
                <c:pt idx="98">
                  <c:v>21192</c:v>
                </c:pt>
                <c:pt idx="99">
                  <c:v>21193</c:v>
                </c:pt>
                <c:pt idx="100">
                  <c:v>21194</c:v>
                </c:pt>
                <c:pt idx="101">
                  <c:v>21195</c:v>
                </c:pt>
                <c:pt idx="102">
                  <c:v>21196</c:v>
                </c:pt>
                <c:pt idx="103">
                  <c:v>21197</c:v>
                </c:pt>
                <c:pt idx="104">
                  <c:v>21198</c:v>
                </c:pt>
                <c:pt idx="105">
                  <c:v>21199</c:v>
                </c:pt>
                <c:pt idx="106">
                  <c:v>21200</c:v>
                </c:pt>
                <c:pt idx="107">
                  <c:v>21201</c:v>
                </c:pt>
                <c:pt idx="108">
                  <c:v>21202</c:v>
                </c:pt>
                <c:pt idx="109">
                  <c:v>21203</c:v>
                </c:pt>
                <c:pt idx="110">
                  <c:v>21204</c:v>
                </c:pt>
                <c:pt idx="111">
                  <c:v>21205</c:v>
                </c:pt>
                <c:pt idx="112">
                  <c:v>21206</c:v>
                </c:pt>
                <c:pt idx="113">
                  <c:v>21207</c:v>
                </c:pt>
                <c:pt idx="114">
                  <c:v>21208</c:v>
                </c:pt>
                <c:pt idx="115">
                  <c:v>21209</c:v>
                </c:pt>
                <c:pt idx="116">
                  <c:v>21210</c:v>
                </c:pt>
                <c:pt idx="117">
                  <c:v>21211</c:v>
                </c:pt>
                <c:pt idx="118">
                  <c:v>21212</c:v>
                </c:pt>
                <c:pt idx="119">
                  <c:v>21213</c:v>
                </c:pt>
                <c:pt idx="120">
                  <c:v>21214</c:v>
                </c:pt>
                <c:pt idx="121">
                  <c:v>21215</c:v>
                </c:pt>
                <c:pt idx="122">
                  <c:v>21216</c:v>
                </c:pt>
                <c:pt idx="123">
                  <c:v>21217</c:v>
                </c:pt>
                <c:pt idx="124">
                  <c:v>21218</c:v>
                </c:pt>
                <c:pt idx="125">
                  <c:v>21219</c:v>
                </c:pt>
                <c:pt idx="126">
                  <c:v>21220</c:v>
                </c:pt>
                <c:pt idx="127">
                  <c:v>21221</c:v>
                </c:pt>
                <c:pt idx="128">
                  <c:v>21222</c:v>
                </c:pt>
                <c:pt idx="129">
                  <c:v>21223</c:v>
                </c:pt>
                <c:pt idx="130">
                  <c:v>21224</c:v>
                </c:pt>
                <c:pt idx="131">
                  <c:v>21225</c:v>
                </c:pt>
                <c:pt idx="132">
                  <c:v>21226</c:v>
                </c:pt>
                <c:pt idx="133">
                  <c:v>21227</c:v>
                </c:pt>
                <c:pt idx="134">
                  <c:v>21228</c:v>
                </c:pt>
                <c:pt idx="135">
                  <c:v>21229</c:v>
                </c:pt>
                <c:pt idx="136">
                  <c:v>21230</c:v>
                </c:pt>
                <c:pt idx="137">
                  <c:v>21231</c:v>
                </c:pt>
                <c:pt idx="138">
                  <c:v>21232</c:v>
                </c:pt>
                <c:pt idx="139">
                  <c:v>21233</c:v>
                </c:pt>
                <c:pt idx="140">
                  <c:v>21234</c:v>
                </c:pt>
                <c:pt idx="141">
                  <c:v>21235</c:v>
                </c:pt>
                <c:pt idx="142">
                  <c:v>21236</c:v>
                </c:pt>
                <c:pt idx="143">
                  <c:v>21237</c:v>
                </c:pt>
                <c:pt idx="144">
                  <c:v>21238</c:v>
                </c:pt>
                <c:pt idx="145">
                  <c:v>21239</c:v>
                </c:pt>
                <c:pt idx="146">
                  <c:v>21240</c:v>
                </c:pt>
                <c:pt idx="147">
                  <c:v>21241</c:v>
                </c:pt>
                <c:pt idx="148">
                  <c:v>21242</c:v>
                </c:pt>
                <c:pt idx="149">
                  <c:v>21243</c:v>
                </c:pt>
                <c:pt idx="150">
                  <c:v>21244</c:v>
                </c:pt>
                <c:pt idx="151">
                  <c:v>21245</c:v>
                </c:pt>
                <c:pt idx="152">
                  <c:v>21246</c:v>
                </c:pt>
                <c:pt idx="153">
                  <c:v>21247</c:v>
                </c:pt>
                <c:pt idx="154">
                  <c:v>21248</c:v>
                </c:pt>
                <c:pt idx="155">
                  <c:v>21249</c:v>
                </c:pt>
                <c:pt idx="156">
                  <c:v>21250</c:v>
                </c:pt>
                <c:pt idx="157">
                  <c:v>21251</c:v>
                </c:pt>
                <c:pt idx="158">
                  <c:v>21252</c:v>
                </c:pt>
                <c:pt idx="159">
                  <c:v>21253</c:v>
                </c:pt>
                <c:pt idx="160">
                  <c:v>21254</c:v>
                </c:pt>
                <c:pt idx="161">
                  <c:v>21255</c:v>
                </c:pt>
                <c:pt idx="162">
                  <c:v>21256</c:v>
                </c:pt>
                <c:pt idx="163">
                  <c:v>21257</c:v>
                </c:pt>
                <c:pt idx="164">
                  <c:v>21258</c:v>
                </c:pt>
                <c:pt idx="165">
                  <c:v>21259</c:v>
                </c:pt>
                <c:pt idx="166">
                  <c:v>21260</c:v>
                </c:pt>
                <c:pt idx="167">
                  <c:v>21261</c:v>
                </c:pt>
                <c:pt idx="168">
                  <c:v>21262</c:v>
                </c:pt>
                <c:pt idx="169">
                  <c:v>21263</c:v>
                </c:pt>
                <c:pt idx="170">
                  <c:v>21264</c:v>
                </c:pt>
                <c:pt idx="171">
                  <c:v>21265</c:v>
                </c:pt>
                <c:pt idx="172">
                  <c:v>21266</c:v>
                </c:pt>
                <c:pt idx="173">
                  <c:v>21267</c:v>
                </c:pt>
                <c:pt idx="174">
                  <c:v>21268</c:v>
                </c:pt>
                <c:pt idx="175">
                  <c:v>21269</c:v>
                </c:pt>
                <c:pt idx="176">
                  <c:v>21270</c:v>
                </c:pt>
                <c:pt idx="177">
                  <c:v>21271</c:v>
                </c:pt>
                <c:pt idx="178">
                  <c:v>21272</c:v>
                </c:pt>
                <c:pt idx="179">
                  <c:v>21273</c:v>
                </c:pt>
                <c:pt idx="180">
                  <c:v>21274</c:v>
                </c:pt>
                <c:pt idx="181">
                  <c:v>21275</c:v>
                </c:pt>
                <c:pt idx="182">
                  <c:v>21276</c:v>
                </c:pt>
                <c:pt idx="183">
                  <c:v>21277</c:v>
                </c:pt>
                <c:pt idx="184">
                  <c:v>21278</c:v>
                </c:pt>
                <c:pt idx="185">
                  <c:v>21279</c:v>
                </c:pt>
                <c:pt idx="186">
                  <c:v>21280</c:v>
                </c:pt>
                <c:pt idx="187">
                  <c:v>21281</c:v>
                </c:pt>
                <c:pt idx="188">
                  <c:v>21282</c:v>
                </c:pt>
                <c:pt idx="189">
                  <c:v>21283</c:v>
                </c:pt>
                <c:pt idx="190">
                  <c:v>21284</c:v>
                </c:pt>
                <c:pt idx="191">
                  <c:v>21285</c:v>
                </c:pt>
                <c:pt idx="192">
                  <c:v>21286</c:v>
                </c:pt>
                <c:pt idx="193">
                  <c:v>21287</c:v>
                </c:pt>
                <c:pt idx="194">
                  <c:v>21288</c:v>
                </c:pt>
                <c:pt idx="195">
                  <c:v>21289</c:v>
                </c:pt>
                <c:pt idx="196">
                  <c:v>21290</c:v>
                </c:pt>
                <c:pt idx="197">
                  <c:v>21291</c:v>
                </c:pt>
                <c:pt idx="198">
                  <c:v>21292</c:v>
                </c:pt>
                <c:pt idx="199">
                  <c:v>21293</c:v>
                </c:pt>
                <c:pt idx="200">
                  <c:v>21294</c:v>
                </c:pt>
                <c:pt idx="201">
                  <c:v>21295</c:v>
                </c:pt>
                <c:pt idx="202">
                  <c:v>21296</c:v>
                </c:pt>
                <c:pt idx="203">
                  <c:v>21297</c:v>
                </c:pt>
                <c:pt idx="204">
                  <c:v>21298</c:v>
                </c:pt>
                <c:pt idx="205">
                  <c:v>21299</c:v>
                </c:pt>
                <c:pt idx="206">
                  <c:v>21300</c:v>
                </c:pt>
                <c:pt idx="207">
                  <c:v>21301</c:v>
                </c:pt>
                <c:pt idx="208">
                  <c:v>21302</c:v>
                </c:pt>
                <c:pt idx="209">
                  <c:v>21303</c:v>
                </c:pt>
                <c:pt idx="210">
                  <c:v>21304</c:v>
                </c:pt>
                <c:pt idx="211">
                  <c:v>21305</c:v>
                </c:pt>
                <c:pt idx="212">
                  <c:v>21306</c:v>
                </c:pt>
                <c:pt idx="213">
                  <c:v>21307</c:v>
                </c:pt>
                <c:pt idx="214">
                  <c:v>21308</c:v>
                </c:pt>
                <c:pt idx="215">
                  <c:v>21309</c:v>
                </c:pt>
                <c:pt idx="216">
                  <c:v>21310</c:v>
                </c:pt>
                <c:pt idx="217">
                  <c:v>21311</c:v>
                </c:pt>
                <c:pt idx="218">
                  <c:v>21312</c:v>
                </c:pt>
                <c:pt idx="219">
                  <c:v>21313</c:v>
                </c:pt>
                <c:pt idx="220">
                  <c:v>21314</c:v>
                </c:pt>
                <c:pt idx="221">
                  <c:v>21315</c:v>
                </c:pt>
                <c:pt idx="222">
                  <c:v>21316</c:v>
                </c:pt>
                <c:pt idx="223">
                  <c:v>21317</c:v>
                </c:pt>
                <c:pt idx="224">
                  <c:v>21318</c:v>
                </c:pt>
                <c:pt idx="225">
                  <c:v>21319</c:v>
                </c:pt>
                <c:pt idx="226">
                  <c:v>21320</c:v>
                </c:pt>
                <c:pt idx="227">
                  <c:v>21321</c:v>
                </c:pt>
                <c:pt idx="228">
                  <c:v>21322</c:v>
                </c:pt>
                <c:pt idx="229">
                  <c:v>21323</c:v>
                </c:pt>
                <c:pt idx="230">
                  <c:v>21324</c:v>
                </c:pt>
                <c:pt idx="231">
                  <c:v>21325</c:v>
                </c:pt>
                <c:pt idx="232">
                  <c:v>21326</c:v>
                </c:pt>
                <c:pt idx="233">
                  <c:v>21327</c:v>
                </c:pt>
                <c:pt idx="234">
                  <c:v>21328</c:v>
                </c:pt>
                <c:pt idx="235">
                  <c:v>21329</c:v>
                </c:pt>
                <c:pt idx="236">
                  <c:v>21330</c:v>
                </c:pt>
                <c:pt idx="237">
                  <c:v>21331</c:v>
                </c:pt>
                <c:pt idx="238">
                  <c:v>21332</c:v>
                </c:pt>
                <c:pt idx="239">
                  <c:v>21333</c:v>
                </c:pt>
                <c:pt idx="240">
                  <c:v>21334</c:v>
                </c:pt>
                <c:pt idx="241">
                  <c:v>21335</c:v>
                </c:pt>
                <c:pt idx="242">
                  <c:v>21336</c:v>
                </c:pt>
              </c:numCache>
            </c:numRef>
          </c:cat>
          <c:val>
            <c:numRef>
              <c:f>CQT!$O$4:$O$246</c:f>
              <c:numCache>
                <c:formatCode>0.00</c:formatCode>
                <c:ptCount val="243"/>
                <c:pt idx="0">
                  <c:v>0</c:v>
                </c:pt>
                <c:pt idx="1">
                  <c:v>0</c:v>
                </c:pt>
                <c:pt idx="2">
                  <c:v>0</c:v>
                </c:pt>
                <c:pt idx="3">
                  <c:v>0.05</c:v>
                </c:pt>
                <c:pt idx="4">
                  <c:v>0.45</c:v>
                </c:pt>
                <c:pt idx="5">
                  <c:v>0.45</c:v>
                </c:pt>
                <c:pt idx="6">
                  <c:v>0.45</c:v>
                </c:pt>
                <c:pt idx="7">
                  <c:v>0.45</c:v>
                </c:pt>
                <c:pt idx="8">
                  <c:v>0.45</c:v>
                </c:pt>
                <c:pt idx="9">
                  <c:v>0.45</c:v>
                </c:pt>
                <c:pt idx="10">
                  <c:v>0.45</c:v>
                </c:pt>
                <c:pt idx="11">
                  <c:v>0.45</c:v>
                </c:pt>
                <c:pt idx="12">
                  <c:v>0.45</c:v>
                </c:pt>
                <c:pt idx="13">
                  <c:v>0.45</c:v>
                </c:pt>
                <c:pt idx="14">
                  <c:v>0.45</c:v>
                </c:pt>
                <c:pt idx="15">
                  <c:v>0.45</c:v>
                </c:pt>
                <c:pt idx="16">
                  <c:v>0.45</c:v>
                </c:pt>
                <c:pt idx="17">
                  <c:v>0.45</c:v>
                </c:pt>
                <c:pt idx="18">
                  <c:v>0.45</c:v>
                </c:pt>
                <c:pt idx="19">
                  <c:v>0.45</c:v>
                </c:pt>
                <c:pt idx="20">
                  <c:v>0.45</c:v>
                </c:pt>
                <c:pt idx="21">
                  <c:v>0.45</c:v>
                </c:pt>
                <c:pt idx="22">
                  <c:v>0.45</c:v>
                </c:pt>
                <c:pt idx="23">
                  <c:v>0.45</c:v>
                </c:pt>
                <c:pt idx="24">
                  <c:v>0.45</c:v>
                </c:pt>
                <c:pt idx="25">
                  <c:v>0.45</c:v>
                </c:pt>
                <c:pt idx="26">
                  <c:v>0.45</c:v>
                </c:pt>
                <c:pt idx="27">
                  <c:v>0.45</c:v>
                </c:pt>
                <c:pt idx="28">
                  <c:v>0.45</c:v>
                </c:pt>
                <c:pt idx="29">
                  <c:v>0.45</c:v>
                </c:pt>
                <c:pt idx="30">
                  <c:v>0.45</c:v>
                </c:pt>
                <c:pt idx="31">
                  <c:v>0.45</c:v>
                </c:pt>
                <c:pt idx="32">
                  <c:v>0.45</c:v>
                </c:pt>
                <c:pt idx="33">
                  <c:v>0.45</c:v>
                </c:pt>
                <c:pt idx="34">
                  <c:v>0.45</c:v>
                </c:pt>
                <c:pt idx="35">
                  <c:v>0.45</c:v>
                </c:pt>
                <c:pt idx="36">
                  <c:v>0.45</c:v>
                </c:pt>
                <c:pt idx="37">
                  <c:v>0.45</c:v>
                </c:pt>
                <c:pt idx="38">
                  <c:v>0.45</c:v>
                </c:pt>
                <c:pt idx="39">
                  <c:v>0.45</c:v>
                </c:pt>
                <c:pt idx="40">
                  <c:v>0.45</c:v>
                </c:pt>
                <c:pt idx="41">
                  <c:v>0.45</c:v>
                </c:pt>
                <c:pt idx="42">
                  <c:v>0.45</c:v>
                </c:pt>
                <c:pt idx="43">
                  <c:v>0.45</c:v>
                </c:pt>
                <c:pt idx="44">
                  <c:v>0.45</c:v>
                </c:pt>
                <c:pt idx="45">
                  <c:v>0.45</c:v>
                </c:pt>
                <c:pt idx="46">
                  <c:v>0.45</c:v>
                </c:pt>
                <c:pt idx="47">
                  <c:v>0.45</c:v>
                </c:pt>
                <c:pt idx="48">
                  <c:v>0.45</c:v>
                </c:pt>
                <c:pt idx="49">
                  <c:v>0.45</c:v>
                </c:pt>
                <c:pt idx="50">
                  <c:v>0.45</c:v>
                </c:pt>
                <c:pt idx="51">
                  <c:v>0.45</c:v>
                </c:pt>
                <c:pt idx="52">
                  <c:v>0.45</c:v>
                </c:pt>
                <c:pt idx="53">
                  <c:v>0.45</c:v>
                </c:pt>
                <c:pt idx="54">
                  <c:v>0.46</c:v>
                </c:pt>
                <c:pt idx="55">
                  <c:v>0.46</c:v>
                </c:pt>
                <c:pt idx="56">
                  <c:v>0.46</c:v>
                </c:pt>
                <c:pt idx="57">
                  <c:v>0.46</c:v>
                </c:pt>
                <c:pt idx="58">
                  <c:v>0.46</c:v>
                </c:pt>
                <c:pt idx="59">
                  <c:v>0.46</c:v>
                </c:pt>
                <c:pt idx="60">
                  <c:v>0.46</c:v>
                </c:pt>
                <c:pt idx="61">
                  <c:v>0.46</c:v>
                </c:pt>
                <c:pt idx="62">
                  <c:v>0.46</c:v>
                </c:pt>
                <c:pt idx="63">
                  <c:v>0.46</c:v>
                </c:pt>
                <c:pt idx="64">
                  <c:v>0.46</c:v>
                </c:pt>
                <c:pt idx="65">
                  <c:v>0.46</c:v>
                </c:pt>
                <c:pt idx="66">
                  <c:v>0.46</c:v>
                </c:pt>
                <c:pt idx="67">
                  <c:v>0.46</c:v>
                </c:pt>
                <c:pt idx="68">
                  <c:v>0.46</c:v>
                </c:pt>
                <c:pt idx="69">
                  <c:v>0.46</c:v>
                </c:pt>
                <c:pt idx="70">
                  <c:v>0.46</c:v>
                </c:pt>
                <c:pt idx="71">
                  <c:v>0.51</c:v>
                </c:pt>
                <c:pt idx="72">
                  <c:v>0.51</c:v>
                </c:pt>
                <c:pt idx="73">
                  <c:v>0.67</c:v>
                </c:pt>
                <c:pt idx="74">
                  <c:v>0.67</c:v>
                </c:pt>
                <c:pt idx="75">
                  <c:v>0.67</c:v>
                </c:pt>
                <c:pt idx="76">
                  <c:v>0.67</c:v>
                </c:pt>
                <c:pt idx="77">
                  <c:v>0.67</c:v>
                </c:pt>
                <c:pt idx="78">
                  <c:v>0.67</c:v>
                </c:pt>
                <c:pt idx="79">
                  <c:v>0.93</c:v>
                </c:pt>
                <c:pt idx="80">
                  <c:v>0.93</c:v>
                </c:pt>
                <c:pt idx="81">
                  <c:v>0.96000000000000008</c:v>
                </c:pt>
                <c:pt idx="82">
                  <c:v>1.03</c:v>
                </c:pt>
                <c:pt idx="83">
                  <c:v>1.03</c:v>
                </c:pt>
                <c:pt idx="84">
                  <c:v>1.03</c:v>
                </c:pt>
                <c:pt idx="85">
                  <c:v>1.03</c:v>
                </c:pt>
                <c:pt idx="86">
                  <c:v>1.03</c:v>
                </c:pt>
                <c:pt idx="87">
                  <c:v>1.03</c:v>
                </c:pt>
                <c:pt idx="88">
                  <c:v>1.03</c:v>
                </c:pt>
                <c:pt idx="89">
                  <c:v>1.03</c:v>
                </c:pt>
                <c:pt idx="90">
                  <c:v>1.03</c:v>
                </c:pt>
                <c:pt idx="91">
                  <c:v>1.03</c:v>
                </c:pt>
                <c:pt idx="92">
                  <c:v>1.03</c:v>
                </c:pt>
                <c:pt idx="93">
                  <c:v>1.03</c:v>
                </c:pt>
                <c:pt idx="94">
                  <c:v>1.03</c:v>
                </c:pt>
                <c:pt idx="95">
                  <c:v>1.04</c:v>
                </c:pt>
                <c:pt idx="96">
                  <c:v>2.6500000000000004</c:v>
                </c:pt>
                <c:pt idx="97">
                  <c:v>3.45</c:v>
                </c:pt>
                <c:pt idx="98">
                  <c:v>3.75</c:v>
                </c:pt>
                <c:pt idx="99">
                  <c:v>3.75</c:v>
                </c:pt>
                <c:pt idx="100">
                  <c:v>3.75</c:v>
                </c:pt>
                <c:pt idx="101">
                  <c:v>3.75</c:v>
                </c:pt>
                <c:pt idx="102">
                  <c:v>3.75</c:v>
                </c:pt>
                <c:pt idx="103">
                  <c:v>3.75</c:v>
                </c:pt>
                <c:pt idx="104">
                  <c:v>3.75</c:v>
                </c:pt>
                <c:pt idx="105">
                  <c:v>3.75</c:v>
                </c:pt>
                <c:pt idx="106">
                  <c:v>3.75</c:v>
                </c:pt>
                <c:pt idx="107">
                  <c:v>3.75</c:v>
                </c:pt>
                <c:pt idx="108">
                  <c:v>3.75</c:v>
                </c:pt>
                <c:pt idx="109">
                  <c:v>3.75</c:v>
                </c:pt>
                <c:pt idx="110">
                  <c:v>3.76</c:v>
                </c:pt>
                <c:pt idx="111">
                  <c:v>3.7699999999999996</c:v>
                </c:pt>
                <c:pt idx="112">
                  <c:v>3.7699999999999996</c:v>
                </c:pt>
                <c:pt idx="113">
                  <c:v>3.7699999999999996</c:v>
                </c:pt>
                <c:pt idx="114">
                  <c:v>3.7699999999999996</c:v>
                </c:pt>
                <c:pt idx="115">
                  <c:v>3.7699999999999996</c:v>
                </c:pt>
                <c:pt idx="116">
                  <c:v>3.7699999999999996</c:v>
                </c:pt>
                <c:pt idx="117">
                  <c:v>3.7699999999999996</c:v>
                </c:pt>
                <c:pt idx="118">
                  <c:v>3.7699999999999996</c:v>
                </c:pt>
                <c:pt idx="119">
                  <c:v>3.7699999999999996</c:v>
                </c:pt>
                <c:pt idx="120">
                  <c:v>3.7699999999999996</c:v>
                </c:pt>
                <c:pt idx="121">
                  <c:v>3.7699999999999996</c:v>
                </c:pt>
                <c:pt idx="122">
                  <c:v>4.1999999999999993</c:v>
                </c:pt>
                <c:pt idx="123">
                  <c:v>4.1999999999999993</c:v>
                </c:pt>
                <c:pt idx="124">
                  <c:v>4.1999999999999993</c:v>
                </c:pt>
                <c:pt idx="125">
                  <c:v>4.1999999999999993</c:v>
                </c:pt>
                <c:pt idx="126">
                  <c:v>4.1999999999999993</c:v>
                </c:pt>
                <c:pt idx="127">
                  <c:v>4.1999999999999993</c:v>
                </c:pt>
                <c:pt idx="128">
                  <c:v>4.1999999999999993</c:v>
                </c:pt>
                <c:pt idx="129">
                  <c:v>4.1999999999999993</c:v>
                </c:pt>
                <c:pt idx="130">
                  <c:v>4.1999999999999993</c:v>
                </c:pt>
                <c:pt idx="131">
                  <c:v>4.1999999999999993</c:v>
                </c:pt>
                <c:pt idx="132">
                  <c:v>4.1999999999999993</c:v>
                </c:pt>
                <c:pt idx="133">
                  <c:v>4.1999999999999993</c:v>
                </c:pt>
                <c:pt idx="134">
                  <c:v>4.1999999999999993</c:v>
                </c:pt>
                <c:pt idx="135">
                  <c:v>4.1999999999999993</c:v>
                </c:pt>
                <c:pt idx="136">
                  <c:v>4.1999999999999993</c:v>
                </c:pt>
                <c:pt idx="137">
                  <c:v>4.1999999999999993</c:v>
                </c:pt>
                <c:pt idx="138">
                  <c:v>4.1999999999999993</c:v>
                </c:pt>
                <c:pt idx="139">
                  <c:v>4.7799999999999994</c:v>
                </c:pt>
                <c:pt idx="140">
                  <c:v>4.9899999999999993</c:v>
                </c:pt>
                <c:pt idx="141">
                  <c:v>4.9899999999999993</c:v>
                </c:pt>
                <c:pt idx="142">
                  <c:v>4.9899999999999993</c:v>
                </c:pt>
                <c:pt idx="143">
                  <c:v>4.9899999999999993</c:v>
                </c:pt>
                <c:pt idx="144">
                  <c:v>4.9899999999999993</c:v>
                </c:pt>
                <c:pt idx="145">
                  <c:v>4.9899999999999993</c:v>
                </c:pt>
                <c:pt idx="146">
                  <c:v>4.9899999999999993</c:v>
                </c:pt>
                <c:pt idx="147">
                  <c:v>4.9899999999999993</c:v>
                </c:pt>
                <c:pt idx="148">
                  <c:v>4.9899999999999993</c:v>
                </c:pt>
                <c:pt idx="149">
                  <c:v>4.9899999999999993</c:v>
                </c:pt>
                <c:pt idx="150">
                  <c:v>4.9899999999999993</c:v>
                </c:pt>
                <c:pt idx="151">
                  <c:v>4.9899999999999993</c:v>
                </c:pt>
                <c:pt idx="152">
                  <c:v>4.9899999999999993</c:v>
                </c:pt>
                <c:pt idx="153">
                  <c:v>4.9899999999999993</c:v>
                </c:pt>
                <c:pt idx="154">
                  <c:v>4.9899999999999993</c:v>
                </c:pt>
                <c:pt idx="155">
                  <c:v>4.9999999999999991</c:v>
                </c:pt>
                <c:pt idx="156">
                  <c:v>5.6399999999999988</c:v>
                </c:pt>
                <c:pt idx="157">
                  <c:v>6.0199999999999987</c:v>
                </c:pt>
                <c:pt idx="158">
                  <c:v>6.0199999999999987</c:v>
                </c:pt>
                <c:pt idx="159">
                  <c:v>6.0199999999999987</c:v>
                </c:pt>
                <c:pt idx="160">
                  <c:v>6.0199999999999987</c:v>
                </c:pt>
                <c:pt idx="161">
                  <c:v>6.5399999999999991</c:v>
                </c:pt>
                <c:pt idx="162">
                  <c:v>6.5399999999999991</c:v>
                </c:pt>
                <c:pt idx="163">
                  <c:v>6.5399999999999991</c:v>
                </c:pt>
                <c:pt idx="164">
                  <c:v>6.5699999999999994</c:v>
                </c:pt>
                <c:pt idx="165">
                  <c:v>6.5699999999999994</c:v>
                </c:pt>
                <c:pt idx="166">
                  <c:v>6.5699999999999994</c:v>
                </c:pt>
                <c:pt idx="167">
                  <c:v>6.5699999999999994</c:v>
                </c:pt>
                <c:pt idx="168">
                  <c:v>6.5699999999999994</c:v>
                </c:pt>
                <c:pt idx="169">
                  <c:v>6.5699999999999994</c:v>
                </c:pt>
                <c:pt idx="170">
                  <c:v>6.5699999999999994</c:v>
                </c:pt>
                <c:pt idx="171">
                  <c:v>6.5699999999999994</c:v>
                </c:pt>
                <c:pt idx="172">
                  <c:v>6.5699999999999994</c:v>
                </c:pt>
                <c:pt idx="173">
                  <c:v>6.5699999999999994</c:v>
                </c:pt>
                <c:pt idx="174">
                  <c:v>6.5699999999999994</c:v>
                </c:pt>
                <c:pt idx="175">
                  <c:v>6.5699999999999994</c:v>
                </c:pt>
                <c:pt idx="176">
                  <c:v>6.5699999999999994</c:v>
                </c:pt>
                <c:pt idx="177">
                  <c:v>6.5699999999999994</c:v>
                </c:pt>
                <c:pt idx="178">
                  <c:v>6.589999999999999</c:v>
                </c:pt>
                <c:pt idx="179">
                  <c:v>6.589999999999999</c:v>
                </c:pt>
                <c:pt idx="180">
                  <c:v>6.589999999999999</c:v>
                </c:pt>
                <c:pt idx="181">
                  <c:v>6.589999999999999</c:v>
                </c:pt>
                <c:pt idx="182">
                  <c:v>6.589999999999999</c:v>
                </c:pt>
                <c:pt idx="183">
                  <c:v>6.589999999999999</c:v>
                </c:pt>
                <c:pt idx="184">
                  <c:v>6.589999999999999</c:v>
                </c:pt>
                <c:pt idx="185">
                  <c:v>6.589999999999999</c:v>
                </c:pt>
                <c:pt idx="186">
                  <c:v>6.589999999999999</c:v>
                </c:pt>
                <c:pt idx="187">
                  <c:v>6.589999999999999</c:v>
                </c:pt>
                <c:pt idx="188">
                  <c:v>6.6499999999999986</c:v>
                </c:pt>
                <c:pt idx="189">
                  <c:v>6.7899999999999983</c:v>
                </c:pt>
                <c:pt idx="190">
                  <c:v>6.8299999999999983</c:v>
                </c:pt>
                <c:pt idx="191">
                  <c:v>6.8299999999999983</c:v>
                </c:pt>
                <c:pt idx="192">
                  <c:v>6.8299999999999983</c:v>
                </c:pt>
                <c:pt idx="193">
                  <c:v>6.8299999999999983</c:v>
                </c:pt>
                <c:pt idx="194">
                  <c:v>6.8299999999999983</c:v>
                </c:pt>
                <c:pt idx="195">
                  <c:v>6.8299999999999983</c:v>
                </c:pt>
                <c:pt idx="196">
                  <c:v>6.8299999999999983</c:v>
                </c:pt>
                <c:pt idx="197">
                  <c:v>6.8299999999999983</c:v>
                </c:pt>
                <c:pt idx="198">
                  <c:v>6.8299999999999983</c:v>
                </c:pt>
                <c:pt idx="199">
                  <c:v>6.8299999999999983</c:v>
                </c:pt>
                <c:pt idx="200">
                  <c:v>6.8299999999999983</c:v>
                </c:pt>
                <c:pt idx="201">
                  <c:v>6.8299999999999983</c:v>
                </c:pt>
                <c:pt idx="202">
                  <c:v>6.8299999999999983</c:v>
                </c:pt>
                <c:pt idx="203">
                  <c:v>6.8299999999999983</c:v>
                </c:pt>
                <c:pt idx="204">
                  <c:v>6.8299999999999983</c:v>
                </c:pt>
                <c:pt idx="205">
                  <c:v>6.8299999999999983</c:v>
                </c:pt>
                <c:pt idx="206">
                  <c:v>6.8299999999999983</c:v>
                </c:pt>
                <c:pt idx="207">
                  <c:v>6.8299999999999983</c:v>
                </c:pt>
                <c:pt idx="208">
                  <c:v>6.8299999999999983</c:v>
                </c:pt>
                <c:pt idx="209">
                  <c:v>6.8299999999999983</c:v>
                </c:pt>
                <c:pt idx="210">
                  <c:v>6.8299999999999983</c:v>
                </c:pt>
                <c:pt idx="211">
                  <c:v>6.8299999999999983</c:v>
                </c:pt>
                <c:pt idx="212">
                  <c:v>6.8299999999999983</c:v>
                </c:pt>
                <c:pt idx="213">
                  <c:v>6.8299999999999983</c:v>
                </c:pt>
                <c:pt idx="214">
                  <c:v>6.8299999999999983</c:v>
                </c:pt>
                <c:pt idx="215">
                  <c:v>6.8299999999999983</c:v>
                </c:pt>
                <c:pt idx="216">
                  <c:v>6.8799999999999981</c:v>
                </c:pt>
                <c:pt idx="217">
                  <c:v>6.8799999999999981</c:v>
                </c:pt>
                <c:pt idx="218">
                  <c:v>6.8799999999999981</c:v>
                </c:pt>
                <c:pt idx="219">
                  <c:v>6.8799999999999981</c:v>
                </c:pt>
                <c:pt idx="220">
                  <c:v>6.8799999999999981</c:v>
                </c:pt>
                <c:pt idx="221">
                  <c:v>6.8799999999999981</c:v>
                </c:pt>
                <c:pt idx="222">
                  <c:v>6.8799999999999981</c:v>
                </c:pt>
                <c:pt idx="223">
                  <c:v>6.8799999999999981</c:v>
                </c:pt>
                <c:pt idx="224">
                  <c:v>6.8799999999999981</c:v>
                </c:pt>
                <c:pt idx="225">
                  <c:v>6.8799999999999981</c:v>
                </c:pt>
                <c:pt idx="226">
                  <c:v>6.8799999999999981</c:v>
                </c:pt>
                <c:pt idx="227">
                  <c:v>6.8799999999999981</c:v>
                </c:pt>
                <c:pt idx="228">
                  <c:v>6.8799999999999981</c:v>
                </c:pt>
                <c:pt idx="229">
                  <c:v>6.8799999999999981</c:v>
                </c:pt>
                <c:pt idx="230">
                  <c:v>6.8799999999999981</c:v>
                </c:pt>
                <c:pt idx="231">
                  <c:v>6.8799999999999981</c:v>
                </c:pt>
                <c:pt idx="232">
                  <c:v>6.8799999999999981</c:v>
                </c:pt>
                <c:pt idx="233">
                  <c:v>6.8799999999999981</c:v>
                </c:pt>
                <c:pt idx="234">
                  <c:v>6.8799999999999981</c:v>
                </c:pt>
                <c:pt idx="235">
                  <c:v>6.8799999999999981</c:v>
                </c:pt>
                <c:pt idx="236">
                  <c:v>6.8799999999999981</c:v>
                </c:pt>
                <c:pt idx="237">
                  <c:v>6.8799999999999981</c:v>
                </c:pt>
                <c:pt idx="238">
                  <c:v>6.8799999999999981</c:v>
                </c:pt>
                <c:pt idx="239">
                  <c:v>6.8799999999999981</c:v>
                </c:pt>
                <c:pt idx="240">
                  <c:v>6.8799999999999981</c:v>
                </c:pt>
                <c:pt idx="241">
                  <c:v>6.8799999999999981</c:v>
                </c:pt>
                <c:pt idx="242">
                  <c:v>6.8799999999999981</c:v>
                </c:pt>
              </c:numCache>
            </c:numRef>
          </c:val>
          <c:smooth val="0"/>
        </c:ser>
        <c:ser>
          <c:idx val="7"/>
          <c:order val="7"/>
          <c:tx>
            <c:v>Average</c:v>
          </c:tx>
          <c:spPr>
            <a:ln w="38100" cmpd="sng">
              <a:solidFill>
                <a:schemeClr val="bg1">
                  <a:lumMod val="50000"/>
                </a:schemeClr>
              </a:solidFill>
              <a:prstDash val="sysDot"/>
            </a:ln>
          </c:spPr>
          <c:marker>
            <c:symbol val="none"/>
          </c:marker>
          <c:val>
            <c:numRef>
              <c:f>CQT!$P$4:$P$246</c:f>
              <c:numCache>
                <c:formatCode>0.00</c:formatCode>
                <c:ptCount val="243"/>
                <c:pt idx="0">
                  <c:v>0</c:v>
                </c:pt>
                <c:pt idx="1">
                  <c:v>0</c:v>
                </c:pt>
                <c:pt idx="2">
                  <c:v>0</c:v>
                </c:pt>
                <c:pt idx="3">
                  <c:v>0</c:v>
                </c:pt>
                <c:pt idx="4">
                  <c:v>0</c:v>
                </c:pt>
                <c:pt idx="5">
                  <c:v>0</c:v>
                </c:pt>
                <c:pt idx="6">
                  <c:v>0</c:v>
                </c:pt>
                <c:pt idx="7">
                  <c:v>0</c:v>
                </c:pt>
                <c:pt idx="8">
                  <c:v>0</c:v>
                </c:pt>
                <c:pt idx="9">
                  <c:v>0</c:v>
                </c:pt>
                <c:pt idx="10">
                  <c:v>5.6666666666666671E-2</c:v>
                </c:pt>
                <c:pt idx="11">
                  <c:v>5.6666666666666671E-2</c:v>
                </c:pt>
                <c:pt idx="12">
                  <c:v>0.14166666666666669</c:v>
                </c:pt>
                <c:pt idx="13">
                  <c:v>0.15833333333333335</c:v>
                </c:pt>
                <c:pt idx="14">
                  <c:v>0.15833333333333335</c:v>
                </c:pt>
                <c:pt idx="15">
                  <c:v>0.15833333333333335</c:v>
                </c:pt>
                <c:pt idx="16">
                  <c:v>0.15833333333333335</c:v>
                </c:pt>
                <c:pt idx="17">
                  <c:v>0.20333333333333337</c:v>
                </c:pt>
                <c:pt idx="18">
                  <c:v>0.20333333333333337</c:v>
                </c:pt>
                <c:pt idx="19">
                  <c:v>0.27833333333333338</c:v>
                </c:pt>
                <c:pt idx="20">
                  <c:v>0.27833333333333338</c:v>
                </c:pt>
                <c:pt idx="21">
                  <c:v>0.27833333333333338</c:v>
                </c:pt>
                <c:pt idx="22">
                  <c:v>0.27833333333333338</c:v>
                </c:pt>
                <c:pt idx="23">
                  <c:v>0.27833333333333338</c:v>
                </c:pt>
                <c:pt idx="24">
                  <c:v>0.27833333333333338</c:v>
                </c:pt>
                <c:pt idx="25">
                  <c:v>0.35666666666666669</c:v>
                </c:pt>
                <c:pt idx="26">
                  <c:v>0.36000000000000004</c:v>
                </c:pt>
                <c:pt idx="27">
                  <c:v>0.36000000000000004</c:v>
                </c:pt>
                <c:pt idx="28">
                  <c:v>0.36000000000000004</c:v>
                </c:pt>
                <c:pt idx="29">
                  <c:v>0.37833333333333335</c:v>
                </c:pt>
                <c:pt idx="30">
                  <c:v>0.39333333333333337</c:v>
                </c:pt>
                <c:pt idx="31">
                  <c:v>0.39333333333333337</c:v>
                </c:pt>
                <c:pt idx="32">
                  <c:v>0.45166666666666672</c:v>
                </c:pt>
                <c:pt idx="33">
                  <c:v>0.45500000000000007</c:v>
                </c:pt>
                <c:pt idx="34">
                  <c:v>0.45500000000000007</c:v>
                </c:pt>
                <c:pt idx="35">
                  <c:v>0.47833333333333344</c:v>
                </c:pt>
                <c:pt idx="36">
                  <c:v>0.47833333333333344</c:v>
                </c:pt>
                <c:pt idx="37">
                  <c:v>0.47833333333333344</c:v>
                </c:pt>
                <c:pt idx="38">
                  <c:v>0.47833333333333344</c:v>
                </c:pt>
                <c:pt idx="39">
                  <c:v>0.68333333333333346</c:v>
                </c:pt>
                <c:pt idx="40">
                  <c:v>0.84833333333333349</c:v>
                </c:pt>
                <c:pt idx="41">
                  <c:v>0.91666666666666685</c:v>
                </c:pt>
                <c:pt idx="42">
                  <c:v>0.91666666666666685</c:v>
                </c:pt>
                <c:pt idx="43">
                  <c:v>0.97500000000000009</c:v>
                </c:pt>
                <c:pt idx="44">
                  <c:v>1.3016666666666667</c:v>
                </c:pt>
                <c:pt idx="45">
                  <c:v>1.4516666666666669</c:v>
                </c:pt>
                <c:pt idx="46">
                  <c:v>1.9516666666666664</c:v>
                </c:pt>
                <c:pt idx="47">
                  <c:v>2.2133333333333334</c:v>
                </c:pt>
                <c:pt idx="48">
                  <c:v>2.3449999999999998</c:v>
                </c:pt>
                <c:pt idx="49">
                  <c:v>2.398333333333333</c:v>
                </c:pt>
                <c:pt idx="50">
                  <c:v>2.398333333333333</c:v>
                </c:pt>
                <c:pt idx="51">
                  <c:v>2.398333333333333</c:v>
                </c:pt>
                <c:pt idx="52">
                  <c:v>2.9833333333333329</c:v>
                </c:pt>
                <c:pt idx="53">
                  <c:v>2.9833333333333329</c:v>
                </c:pt>
                <c:pt idx="54">
                  <c:v>3.0816666666666666</c:v>
                </c:pt>
                <c:pt idx="55">
                  <c:v>3.1366666666666667</c:v>
                </c:pt>
                <c:pt idx="56">
                  <c:v>3.2650000000000001</c:v>
                </c:pt>
                <c:pt idx="57">
                  <c:v>3.2650000000000001</c:v>
                </c:pt>
                <c:pt idx="58">
                  <c:v>3.2650000000000001</c:v>
                </c:pt>
                <c:pt idx="59">
                  <c:v>3.3266666666666667</c:v>
                </c:pt>
                <c:pt idx="60">
                  <c:v>3.7133333333333334</c:v>
                </c:pt>
                <c:pt idx="61">
                  <c:v>3.7133333333333334</c:v>
                </c:pt>
                <c:pt idx="62">
                  <c:v>3.7133333333333334</c:v>
                </c:pt>
                <c:pt idx="63">
                  <c:v>3.7133333333333334</c:v>
                </c:pt>
                <c:pt idx="64">
                  <c:v>3.9883333333333333</c:v>
                </c:pt>
                <c:pt idx="65">
                  <c:v>4.1900000000000004</c:v>
                </c:pt>
                <c:pt idx="66">
                  <c:v>4.418333333333333</c:v>
                </c:pt>
                <c:pt idx="67">
                  <c:v>4.5083333333333337</c:v>
                </c:pt>
                <c:pt idx="68">
                  <c:v>4.5600000000000005</c:v>
                </c:pt>
                <c:pt idx="69">
                  <c:v>4.6749999999999998</c:v>
                </c:pt>
                <c:pt idx="70">
                  <c:v>4.7233333333333336</c:v>
                </c:pt>
                <c:pt idx="71">
                  <c:v>4.7383333333333333</c:v>
                </c:pt>
                <c:pt idx="72">
                  <c:v>4.7949999999999999</c:v>
                </c:pt>
                <c:pt idx="73">
                  <c:v>4.7949999999999999</c:v>
                </c:pt>
                <c:pt idx="74">
                  <c:v>4.8383333333333329</c:v>
                </c:pt>
                <c:pt idx="75">
                  <c:v>4.9633333333333329</c:v>
                </c:pt>
                <c:pt idx="76">
                  <c:v>5.0166666666666666</c:v>
                </c:pt>
                <c:pt idx="77">
                  <c:v>5.043333333333333</c:v>
                </c:pt>
                <c:pt idx="78">
                  <c:v>5.1933333333333325</c:v>
                </c:pt>
                <c:pt idx="79">
                  <c:v>5.1933333333333325</c:v>
                </c:pt>
                <c:pt idx="80">
                  <c:v>5.1933333333333325</c:v>
                </c:pt>
                <c:pt idx="81">
                  <c:v>5.1933333333333325</c:v>
                </c:pt>
                <c:pt idx="82">
                  <c:v>5.3833333333333329</c:v>
                </c:pt>
                <c:pt idx="83">
                  <c:v>5.3833333333333329</c:v>
                </c:pt>
                <c:pt idx="84">
                  <c:v>5.3833333333333329</c:v>
                </c:pt>
                <c:pt idx="85">
                  <c:v>5.3833333333333329</c:v>
                </c:pt>
                <c:pt idx="86">
                  <c:v>5.3833333333333329</c:v>
                </c:pt>
                <c:pt idx="87">
                  <c:v>5.4716666666666667</c:v>
                </c:pt>
                <c:pt idx="88">
                  <c:v>5.5733333333333333</c:v>
                </c:pt>
                <c:pt idx="89">
                  <c:v>6.5299999999999985</c:v>
                </c:pt>
                <c:pt idx="90">
                  <c:v>6.5399999999999991</c:v>
                </c:pt>
                <c:pt idx="91">
                  <c:v>6.55</c:v>
                </c:pt>
                <c:pt idx="92">
                  <c:v>6.55</c:v>
                </c:pt>
                <c:pt idx="93">
                  <c:v>6.5533333333333319</c:v>
                </c:pt>
                <c:pt idx="94">
                  <c:v>6.6116666666666655</c:v>
                </c:pt>
                <c:pt idx="95">
                  <c:v>6.6966666666666654</c:v>
                </c:pt>
                <c:pt idx="96">
                  <c:v>6.9066666666666663</c:v>
                </c:pt>
                <c:pt idx="97">
                  <c:v>6.9066666666666663</c:v>
                </c:pt>
                <c:pt idx="98">
                  <c:v>6.9516666666666653</c:v>
                </c:pt>
                <c:pt idx="99">
                  <c:v>6.9533333333333323</c:v>
                </c:pt>
                <c:pt idx="100">
                  <c:v>7.3466666666666649</c:v>
                </c:pt>
                <c:pt idx="101">
                  <c:v>7.3749999999999991</c:v>
                </c:pt>
                <c:pt idx="102">
                  <c:v>7.3749999999999991</c:v>
                </c:pt>
                <c:pt idx="103">
                  <c:v>7.3749999999999991</c:v>
                </c:pt>
                <c:pt idx="104">
                  <c:v>7.3916666666666657</c:v>
                </c:pt>
                <c:pt idx="105">
                  <c:v>7.3916666666666657</c:v>
                </c:pt>
                <c:pt idx="106">
                  <c:v>7.3983333333333325</c:v>
                </c:pt>
                <c:pt idx="107">
                  <c:v>7.8549999999999995</c:v>
                </c:pt>
                <c:pt idx="108">
                  <c:v>7.8549999999999995</c:v>
                </c:pt>
                <c:pt idx="109">
                  <c:v>8.0183333333333326</c:v>
                </c:pt>
                <c:pt idx="110">
                  <c:v>8.1183333333333341</c:v>
                </c:pt>
                <c:pt idx="111">
                  <c:v>8.1183333333333341</c:v>
                </c:pt>
                <c:pt idx="112">
                  <c:v>8.1183333333333341</c:v>
                </c:pt>
                <c:pt idx="113">
                  <c:v>8.3566666666666674</c:v>
                </c:pt>
                <c:pt idx="114">
                  <c:v>8.3733333333333331</c:v>
                </c:pt>
                <c:pt idx="115">
                  <c:v>8.6033333333333335</c:v>
                </c:pt>
                <c:pt idx="116">
                  <c:v>8.8133333333333326</c:v>
                </c:pt>
                <c:pt idx="117">
                  <c:v>8.9016666666666655</c:v>
                </c:pt>
                <c:pt idx="118">
                  <c:v>9.2266666666666666</c:v>
                </c:pt>
                <c:pt idx="119">
                  <c:v>9.42</c:v>
                </c:pt>
                <c:pt idx="120">
                  <c:v>9.6183333333333323</c:v>
                </c:pt>
                <c:pt idx="121">
                  <c:v>9.8416666666666668</c:v>
                </c:pt>
                <c:pt idx="122">
                  <c:v>9.8466666666666658</c:v>
                </c:pt>
                <c:pt idx="123">
                  <c:v>9.8666666666666671</c:v>
                </c:pt>
                <c:pt idx="124">
                  <c:v>10.093333333333332</c:v>
                </c:pt>
                <c:pt idx="125">
                  <c:v>10.641666666666666</c:v>
                </c:pt>
                <c:pt idx="126">
                  <c:v>10.871666666666668</c:v>
                </c:pt>
                <c:pt idx="127">
                  <c:v>11.016666666666666</c:v>
                </c:pt>
                <c:pt idx="128">
                  <c:v>11.848333333333334</c:v>
                </c:pt>
                <c:pt idx="129">
                  <c:v>12.566666666666665</c:v>
                </c:pt>
                <c:pt idx="130">
                  <c:v>12.700000000000001</c:v>
                </c:pt>
                <c:pt idx="131">
                  <c:v>12.778333333333334</c:v>
                </c:pt>
                <c:pt idx="132">
                  <c:v>13.115</c:v>
                </c:pt>
                <c:pt idx="133">
                  <c:v>13.616666666666665</c:v>
                </c:pt>
                <c:pt idx="134">
                  <c:v>14.064999999999998</c:v>
                </c:pt>
                <c:pt idx="135">
                  <c:v>14.209999999999999</c:v>
                </c:pt>
                <c:pt idx="136">
                  <c:v>14.573333333333332</c:v>
                </c:pt>
                <c:pt idx="137">
                  <c:v>14.696666666666665</c:v>
                </c:pt>
                <c:pt idx="138">
                  <c:v>14.725</c:v>
                </c:pt>
                <c:pt idx="139">
                  <c:v>14.788333333333332</c:v>
                </c:pt>
                <c:pt idx="140">
                  <c:v>14.793333333333331</c:v>
                </c:pt>
                <c:pt idx="141">
                  <c:v>15.301666666666664</c:v>
                </c:pt>
                <c:pt idx="142">
                  <c:v>15.301666666666664</c:v>
                </c:pt>
                <c:pt idx="143">
                  <c:v>15.331666666666665</c:v>
                </c:pt>
                <c:pt idx="144">
                  <c:v>15.606666666666664</c:v>
                </c:pt>
                <c:pt idx="145">
                  <c:v>15.881666666666666</c:v>
                </c:pt>
                <c:pt idx="146">
                  <c:v>16.051666666666666</c:v>
                </c:pt>
                <c:pt idx="147">
                  <c:v>16.27333333333333</c:v>
                </c:pt>
                <c:pt idx="148">
                  <c:v>16.453333333333333</c:v>
                </c:pt>
                <c:pt idx="149">
                  <c:v>16.779999999999998</c:v>
                </c:pt>
                <c:pt idx="150">
                  <c:v>16.824999999999999</c:v>
                </c:pt>
                <c:pt idx="151">
                  <c:v>17.396666666666665</c:v>
                </c:pt>
                <c:pt idx="152">
                  <c:v>17.631666666666664</c:v>
                </c:pt>
                <c:pt idx="153">
                  <c:v>18.001666666666669</c:v>
                </c:pt>
                <c:pt idx="154">
                  <c:v>18.103333333333335</c:v>
                </c:pt>
                <c:pt idx="155">
                  <c:v>18.16</c:v>
                </c:pt>
                <c:pt idx="156">
                  <c:v>18.324999999999999</c:v>
                </c:pt>
                <c:pt idx="157">
                  <c:v>18.438333333333333</c:v>
                </c:pt>
                <c:pt idx="158">
                  <c:v>18.541666666666664</c:v>
                </c:pt>
                <c:pt idx="159">
                  <c:v>18.541666666666664</c:v>
                </c:pt>
                <c:pt idx="160">
                  <c:v>18.578333333333333</c:v>
                </c:pt>
                <c:pt idx="161">
                  <c:v>18.651666666666667</c:v>
                </c:pt>
                <c:pt idx="162">
                  <c:v>18.651666666666667</c:v>
                </c:pt>
                <c:pt idx="163">
                  <c:v>18.748333333333335</c:v>
                </c:pt>
                <c:pt idx="164">
                  <c:v>18.781666666666666</c:v>
                </c:pt>
                <c:pt idx="165">
                  <c:v>19.015000000000001</c:v>
                </c:pt>
                <c:pt idx="166">
                  <c:v>19.141666666666666</c:v>
                </c:pt>
                <c:pt idx="167">
                  <c:v>19.21</c:v>
                </c:pt>
                <c:pt idx="168">
                  <c:v>19.251666666666669</c:v>
                </c:pt>
                <c:pt idx="169">
                  <c:v>19.251666666666669</c:v>
                </c:pt>
                <c:pt idx="170">
                  <c:v>19.541666666666668</c:v>
                </c:pt>
                <c:pt idx="171">
                  <c:v>20.018333333333338</c:v>
                </c:pt>
                <c:pt idx="172">
                  <c:v>20.136666666666667</c:v>
                </c:pt>
                <c:pt idx="173">
                  <c:v>20.393333333333334</c:v>
                </c:pt>
                <c:pt idx="174">
                  <c:v>20.571666666666669</c:v>
                </c:pt>
                <c:pt idx="175">
                  <c:v>20.91</c:v>
                </c:pt>
                <c:pt idx="176">
                  <c:v>20.916666666666668</c:v>
                </c:pt>
                <c:pt idx="177">
                  <c:v>21.06666666666667</c:v>
                </c:pt>
                <c:pt idx="178">
                  <c:v>21.231666666666669</c:v>
                </c:pt>
                <c:pt idx="179">
                  <c:v>21.231666666666669</c:v>
                </c:pt>
                <c:pt idx="180">
                  <c:v>21.293333333333337</c:v>
                </c:pt>
                <c:pt idx="181">
                  <c:v>21.505000000000006</c:v>
                </c:pt>
                <c:pt idx="182">
                  <c:v>21.680000000000003</c:v>
                </c:pt>
                <c:pt idx="183">
                  <c:v>21.74666666666667</c:v>
                </c:pt>
                <c:pt idx="184">
                  <c:v>21.826666666666668</c:v>
                </c:pt>
                <c:pt idx="185">
                  <c:v>21.901666666666671</c:v>
                </c:pt>
                <c:pt idx="186">
                  <c:v>21.943333333333339</c:v>
                </c:pt>
                <c:pt idx="187">
                  <c:v>22.083333333333332</c:v>
                </c:pt>
                <c:pt idx="188">
                  <c:v>22.180000000000003</c:v>
                </c:pt>
                <c:pt idx="189">
                  <c:v>22.180000000000003</c:v>
                </c:pt>
                <c:pt idx="190">
                  <c:v>22.180000000000003</c:v>
                </c:pt>
                <c:pt idx="191">
                  <c:v>22.180000000000003</c:v>
                </c:pt>
                <c:pt idx="192">
                  <c:v>22.278333333333336</c:v>
                </c:pt>
                <c:pt idx="193">
                  <c:v>22.28</c:v>
                </c:pt>
                <c:pt idx="194">
                  <c:v>22.28</c:v>
                </c:pt>
                <c:pt idx="195">
                  <c:v>22.28</c:v>
                </c:pt>
                <c:pt idx="196">
                  <c:v>22.28</c:v>
                </c:pt>
                <c:pt idx="197">
                  <c:v>22.28</c:v>
                </c:pt>
                <c:pt idx="198">
                  <c:v>22.348333333333333</c:v>
                </c:pt>
                <c:pt idx="199">
                  <c:v>22.560000000000002</c:v>
                </c:pt>
                <c:pt idx="200">
                  <c:v>22.576666666666668</c:v>
                </c:pt>
                <c:pt idx="201">
                  <c:v>22.790000000000003</c:v>
                </c:pt>
                <c:pt idx="202">
                  <c:v>22.798333333333336</c:v>
                </c:pt>
                <c:pt idx="203">
                  <c:v>22.798333333333336</c:v>
                </c:pt>
                <c:pt idx="204">
                  <c:v>22.798333333333336</c:v>
                </c:pt>
                <c:pt idx="205">
                  <c:v>22.8</c:v>
                </c:pt>
                <c:pt idx="206">
                  <c:v>22.8</c:v>
                </c:pt>
                <c:pt idx="207">
                  <c:v>22.8</c:v>
                </c:pt>
                <c:pt idx="208">
                  <c:v>22.8</c:v>
                </c:pt>
                <c:pt idx="209">
                  <c:v>22.92</c:v>
                </c:pt>
                <c:pt idx="210">
                  <c:v>23.068333333333339</c:v>
                </c:pt>
                <c:pt idx="211">
                  <c:v>23.096666666666668</c:v>
                </c:pt>
                <c:pt idx="212">
                  <c:v>23.158333333333331</c:v>
                </c:pt>
                <c:pt idx="213">
                  <c:v>23.181666666666668</c:v>
                </c:pt>
                <c:pt idx="214">
                  <c:v>23.19</c:v>
                </c:pt>
                <c:pt idx="215">
                  <c:v>23.24666666666667</c:v>
                </c:pt>
                <c:pt idx="216">
                  <c:v>23.295000000000002</c:v>
                </c:pt>
                <c:pt idx="217">
                  <c:v>23.345000000000002</c:v>
                </c:pt>
                <c:pt idx="218">
                  <c:v>23.345000000000002</c:v>
                </c:pt>
                <c:pt idx="219">
                  <c:v>23.345000000000002</c:v>
                </c:pt>
                <c:pt idx="220">
                  <c:v>23.381666666666671</c:v>
                </c:pt>
                <c:pt idx="221">
                  <c:v>23.381666666666671</c:v>
                </c:pt>
                <c:pt idx="222">
                  <c:v>23.38666666666667</c:v>
                </c:pt>
                <c:pt idx="223">
                  <c:v>23.583333333333332</c:v>
                </c:pt>
                <c:pt idx="224">
                  <c:v>23.723333333333333</c:v>
                </c:pt>
                <c:pt idx="225">
                  <c:v>23.723333333333333</c:v>
                </c:pt>
                <c:pt idx="226">
                  <c:v>23.723333333333333</c:v>
                </c:pt>
                <c:pt idx="227">
                  <c:v>23.723333333333333</c:v>
                </c:pt>
                <c:pt idx="228">
                  <c:v>23.723333333333333</c:v>
                </c:pt>
                <c:pt idx="229">
                  <c:v>23.723333333333333</c:v>
                </c:pt>
                <c:pt idx="230">
                  <c:v>23.723333333333333</c:v>
                </c:pt>
                <c:pt idx="231">
                  <c:v>23.723333333333333</c:v>
                </c:pt>
                <c:pt idx="232">
                  <c:v>23.723333333333333</c:v>
                </c:pt>
                <c:pt idx="233">
                  <c:v>23.723333333333333</c:v>
                </c:pt>
                <c:pt idx="234">
                  <c:v>23.723333333333333</c:v>
                </c:pt>
                <c:pt idx="235">
                  <c:v>23.723333333333333</c:v>
                </c:pt>
                <c:pt idx="236">
                  <c:v>23.723333333333333</c:v>
                </c:pt>
                <c:pt idx="237">
                  <c:v>23.723333333333333</c:v>
                </c:pt>
                <c:pt idx="238">
                  <c:v>23.723333333333333</c:v>
                </c:pt>
                <c:pt idx="239">
                  <c:v>23.723333333333333</c:v>
                </c:pt>
                <c:pt idx="240">
                  <c:v>23.723333333333333</c:v>
                </c:pt>
                <c:pt idx="241">
                  <c:v>23.723333333333333</c:v>
                </c:pt>
                <c:pt idx="242">
                  <c:v>23.723333333333333</c:v>
                </c:pt>
              </c:numCache>
            </c:numRef>
          </c:val>
          <c:smooth val="1"/>
        </c:ser>
        <c:dLbls>
          <c:showLegendKey val="0"/>
          <c:showVal val="0"/>
          <c:showCatName val="0"/>
          <c:showSerName val="0"/>
          <c:showPercent val="0"/>
          <c:showBubbleSize val="0"/>
        </c:dLbls>
        <c:marker val="1"/>
        <c:smooth val="0"/>
        <c:axId val="47921024"/>
        <c:axId val="47925504"/>
      </c:lineChart>
      <c:dateAx>
        <c:axId val="47921024"/>
        <c:scaling>
          <c:orientation val="minMax"/>
        </c:scaling>
        <c:delete val="0"/>
        <c:axPos val="b"/>
        <c:numFmt formatCode="[$-409]d\-mmm;@" sourceLinked="1"/>
        <c:majorTickMark val="out"/>
        <c:minorTickMark val="none"/>
        <c:tickLblPos val="nextTo"/>
        <c:txPr>
          <a:bodyPr/>
          <a:lstStyle/>
          <a:p>
            <a:pPr>
              <a:defRPr sz="1050" b="1"/>
            </a:pPr>
            <a:endParaRPr lang="en-US"/>
          </a:p>
        </c:txPr>
        <c:crossAx val="47925504"/>
        <c:crosses val="autoZero"/>
        <c:auto val="1"/>
        <c:lblOffset val="100"/>
        <c:baseTimeUnit val="days"/>
      </c:dateAx>
      <c:valAx>
        <c:axId val="47925504"/>
        <c:scaling>
          <c:orientation val="minMax"/>
          <c:min val="0"/>
        </c:scaling>
        <c:delete val="0"/>
        <c:axPos val="l"/>
        <c:majorGridlines/>
        <c:title>
          <c:tx>
            <c:rich>
              <a:bodyPr rot="-5400000" vert="horz"/>
              <a:lstStyle/>
              <a:p>
                <a:pPr>
                  <a:defRPr sz="1600" spc="300"/>
                </a:pPr>
                <a:r>
                  <a:rPr lang="en-US" sz="1600" spc="300" dirty="0"/>
                  <a:t>Cumulative Rainfall </a:t>
                </a:r>
                <a:r>
                  <a:rPr lang="en-US" sz="1600" spc="300" dirty="0" smtClean="0"/>
                  <a:t>(inches)</a:t>
                </a:r>
                <a:endParaRPr lang="en-US" sz="1600" spc="300" dirty="0"/>
              </a:p>
            </c:rich>
          </c:tx>
          <c:layout/>
          <c:overlay val="0"/>
        </c:title>
        <c:numFmt formatCode="0" sourceLinked="0"/>
        <c:majorTickMark val="out"/>
        <c:minorTickMark val="none"/>
        <c:tickLblPos val="nextTo"/>
        <c:txPr>
          <a:bodyPr/>
          <a:lstStyle/>
          <a:p>
            <a:pPr>
              <a:defRPr sz="1200" b="1"/>
            </a:pPr>
            <a:endParaRPr lang="en-US"/>
          </a:p>
        </c:txPr>
        <c:crossAx val="47921024"/>
        <c:crosses val="autoZero"/>
        <c:crossBetween val="between"/>
      </c:valAx>
      <c:spPr>
        <a:solidFill>
          <a:schemeClr val="bg1"/>
        </a:solidFill>
        <a:ln>
          <a:solidFill>
            <a:schemeClr val="tx2"/>
          </a:solidFill>
        </a:ln>
      </c:spPr>
    </c:plotArea>
    <c:legend>
      <c:legendPos val="t"/>
      <c:layout>
        <c:manualLayout>
          <c:xMode val="edge"/>
          <c:yMode val="edge"/>
          <c:x val="0.122002294774751"/>
          <c:y val="0.20696337830303099"/>
          <c:w val="0.75041950839148497"/>
          <c:h val="3.1829108264399997E-2"/>
        </c:manualLayout>
      </c:layout>
      <c:overlay val="0"/>
      <c:txPr>
        <a:bodyPr/>
        <a:lstStyle/>
        <a:p>
          <a:pPr>
            <a:defRPr sz="1200" b="1"/>
          </a:pPr>
          <a:endParaRPr lang="en-US"/>
        </a:p>
      </c:txPr>
    </c:legend>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1660228792155695E-2"/>
          <c:y val="1.6332189245575071E-2"/>
          <c:w val="0.90318253850344177"/>
          <c:h val="0.86674941552038431"/>
        </c:manualLayout>
      </c:layout>
      <c:lineChart>
        <c:grouping val="standard"/>
        <c:varyColors val="0"/>
        <c:ser>
          <c:idx val="0"/>
          <c:order val="0"/>
          <c:tx>
            <c:strRef>
              <c:f>Sheet1!$B$1</c:f>
              <c:strCache>
                <c:ptCount val="1"/>
                <c:pt idx="0">
                  <c:v>RCP2.6</c:v>
                </c:pt>
              </c:strCache>
            </c:strRef>
          </c:tx>
          <c:spPr>
            <a:ln>
              <a:solidFill>
                <a:srgbClr val="7030A0"/>
              </a:solidFill>
            </a:ln>
          </c:spPr>
          <c:marker>
            <c:symbol val="none"/>
          </c:marker>
          <c:cat>
            <c:numRef>
              <c:f>Sheet1!$A$2:$A$3</c:f>
              <c:numCache>
                <c:formatCode>General</c:formatCode>
                <c:ptCount val="2"/>
                <c:pt idx="0">
                  <c:v>2014</c:v>
                </c:pt>
                <c:pt idx="1">
                  <c:v>2100</c:v>
                </c:pt>
              </c:numCache>
            </c:numRef>
          </c:cat>
          <c:val>
            <c:numRef>
              <c:f>Sheet1!$B$2:$B$3</c:f>
              <c:numCache>
                <c:formatCode>General</c:formatCode>
                <c:ptCount val="2"/>
                <c:pt idx="0">
                  <c:v>400</c:v>
                </c:pt>
                <c:pt idx="1">
                  <c:v>421</c:v>
                </c:pt>
              </c:numCache>
            </c:numRef>
          </c:val>
          <c:smooth val="0"/>
        </c:ser>
        <c:ser>
          <c:idx val="1"/>
          <c:order val="1"/>
          <c:tx>
            <c:strRef>
              <c:f>Sheet1!$C$1</c:f>
              <c:strCache>
                <c:ptCount val="1"/>
                <c:pt idx="0">
                  <c:v>RCP4.5</c:v>
                </c:pt>
              </c:strCache>
            </c:strRef>
          </c:tx>
          <c:spPr>
            <a:ln>
              <a:solidFill>
                <a:srgbClr val="0070C0"/>
              </a:solidFill>
            </a:ln>
          </c:spPr>
          <c:marker>
            <c:symbol val="none"/>
          </c:marker>
          <c:cat>
            <c:numRef>
              <c:f>Sheet1!$A$2:$A$3</c:f>
              <c:numCache>
                <c:formatCode>General</c:formatCode>
                <c:ptCount val="2"/>
                <c:pt idx="0">
                  <c:v>2014</c:v>
                </c:pt>
                <c:pt idx="1">
                  <c:v>2100</c:v>
                </c:pt>
              </c:numCache>
            </c:numRef>
          </c:cat>
          <c:val>
            <c:numRef>
              <c:f>Sheet1!$C$2:$C$3</c:f>
              <c:numCache>
                <c:formatCode>General</c:formatCode>
                <c:ptCount val="2"/>
                <c:pt idx="0">
                  <c:v>400</c:v>
                </c:pt>
                <c:pt idx="1">
                  <c:v>538</c:v>
                </c:pt>
              </c:numCache>
            </c:numRef>
          </c:val>
          <c:smooth val="0"/>
        </c:ser>
        <c:ser>
          <c:idx val="2"/>
          <c:order val="2"/>
          <c:tx>
            <c:strRef>
              <c:f>Sheet1!$D$1</c:f>
              <c:strCache>
                <c:ptCount val="1"/>
                <c:pt idx="0">
                  <c:v>RCP6.0</c:v>
                </c:pt>
              </c:strCache>
            </c:strRef>
          </c:tx>
          <c:marker>
            <c:symbol val="none"/>
          </c:marker>
          <c:dPt>
            <c:idx val="1"/>
            <c:bubble3D val="0"/>
            <c:spPr>
              <a:ln>
                <a:solidFill>
                  <a:srgbClr val="FFC000"/>
                </a:solidFill>
              </a:ln>
            </c:spPr>
          </c:dPt>
          <c:cat>
            <c:numRef>
              <c:f>Sheet1!$A$2:$A$3</c:f>
              <c:numCache>
                <c:formatCode>General</c:formatCode>
                <c:ptCount val="2"/>
                <c:pt idx="0">
                  <c:v>2014</c:v>
                </c:pt>
                <c:pt idx="1">
                  <c:v>2100</c:v>
                </c:pt>
              </c:numCache>
            </c:numRef>
          </c:cat>
          <c:val>
            <c:numRef>
              <c:f>Sheet1!$D$2:$D$3</c:f>
              <c:numCache>
                <c:formatCode>General</c:formatCode>
                <c:ptCount val="2"/>
                <c:pt idx="0">
                  <c:v>400</c:v>
                </c:pt>
                <c:pt idx="1">
                  <c:v>670</c:v>
                </c:pt>
              </c:numCache>
            </c:numRef>
          </c:val>
          <c:smooth val="0"/>
        </c:ser>
        <c:ser>
          <c:idx val="3"/>
          <c:order val="3"/>
          <c:tx>
            <c:strRef>
              <c:f>Sheet1!$E$1</c:f>
              <c:strCache>
                <c:ptCount val="1"/>
                <c:pt idx="0">
                  <c:v>RCP8.5</c:v>
                </c:pt>
              </c:strCache>
            </c:strRef>
          </c:tx>
          <c:spPr>
            <a:ln>
              <a:solidFill>
                <a:schemeClr val="accent1"/>
              </a:solidFill>
            </a:ln>
          </c:spPr>
          <c:marker>
            <c:symbol val="none"/>
          </c:marker>
          <c:cat>
            <c:numRef>
              <c:f>Sheet1!$A$2:$A$3</c:f>
              <c:numCache>
                <c:formatCode>General</c:formatCode>
                <c:ptCount val="2"/>
                <c:pt idx="0">
                  <c:v>2014</c:v>
                </c:pt>
                <c:pt idx="1">
                  <c:v>2100</c:v>
                </c:pt>
              </c:numCache>
            </c:numRef>
          </c:cat>
          <c:val>
            <c:numRef>
              <c:f>Sheet1!$E$2:$E$3</c:f>
              <c:numCache>
                <c:formatCode>General</c:formatCode>
                <c:ptCount val="2"/>
                <c:pt idx="0">
                  <c:v>400</c:v>
                </c:pt>
                <c:pt idx="1">
                  <c:v>936</c:v>
                </c:pt>
              </c:numCache>
            </c:numRef>
          </c:val>
          <c:smooth val="0"/>
        </c:ser>
        <c:dLbls>
          <c:showLegendKey val="0"/>
          <c:showVal val="0"/>
          <c:showCatName val="0"/>
          <c:showSerName val="0"/>
          <c:showPercent val="0"/>
          <c:showBubbleSize val="0"/>
        </c:dLbls>
        <c:marker val="1"/>
        <c:smooth val="0"/>
        <c:axId val="93249920"/>
        <c:axId val="93251456"/>
      </c:lineChart>
      <c:catAx>
        <c:axId val="93249920"/>
        <c:scaling>
          <c:orientation val="minMax"/>
        </c:scaling>
        <c:delete val="0"/>
        <c:axPos val="b"/>
        <c:numFmt formatCode="General" sourceLinked="1"/>
        <c:majorTickMark val="out"/>
        <c:minorTickMark val="in"/>
        <c:tickLblPos val="nextTo"/>
        <c:crossAx val="93251456"/>
        <c:crosses val="autoZero"/>
        <c:auto val="1"/>
        <c:lblAlgn val="ctr"/>
        <c:lblOffset val="100"/>
        <c:tickMarkSkip val="1"/>
        <c:noMultiLvlLbl val="0"/>
      </c:catAx>
      <c:valAx>
        <c:axId val="93251456"/>
        <c:scaling>
          <c:orientation val="minMax"/>
          <c:max val="950"/>
          <c:min val="400"/>
        </c:scaling>
        <c:delete val="0"/>
        <c:axPos val="l"/>
        <c:majorGridlines/>
        <c:numFmt formatCode="General" sourceLinked="1"/>
        <c:majorTickMark val="out"/>
        <c:minorTickMark val="none"/>
        <c:tickLblPos val="nextTo"/>
        <c:crossAx val="93249920"/>
        <c:crosses val="autoZero"/>
        <c:crossBetween val="between"/>
        <c:majorUnit val="100"/>
        <c:minorUnit val="50"/>
      </c:valAx>
    </c:plotArea>
    <c:legend>
      <c:legendPos val="t"/>
      <c:layout/>
      <c:overlay val="0"/>
    </c:legend>
    <c:plotVisOnly val="1"/>
    <c:dispBlanksAs val="gap"/>
    <c:showDLblsOverMax val="0"/>
  </c:chart>
  <c:spPr>
    <a:solidFill>
      <a:schemeClr val="bg1">
        <a:lumMod val="95000"/>
        <a:alpha val="52000"/>
      </a:schemeClr>
    </a:solidFill>
    <a:ln>
      <a:solidFill>
        <a:schemeClr val="accent1"/>
      </a:solidFill>
    </a:ln>
  </c:spPr>
  <c:txPr>
    <a:bodyPr/>
    <a:lstStyle/>
    <a:p>
      <a:pPr>
        <a:defRPr sz="1800"/>
      </a:pPr>
      <a:endParaRPr lang="en-US"/>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0.03735</cdr:x>
      <cdr:y>0.11102</cdr:y>
    </cdr:from>
    <cdr:to>
      <cdr:x>0.78933</cdr:x>
      <cdr:y>0.25163</cdr:y>
    </cdr:to>
    <cdr:sp macro="" textlink="">
      <cdr:nvSpPr>
        <cdr:cNvPr id="2" name="TextBox 1"/>
        <cdr:cNvSpPr txBox="1"/>
      </cdr:nvSpPr>
      <cdr:spPr>
        <a:xfrm xmlns:a="http://schemas.openxmlformats.org/drawingml/2006/main">
          <a:off x="323822" y="721956"/>
          <a:ext cx="6519766" cy="91441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000" dirty="0" smtClean="0"/>
            <a:t>May – October Rainfall at Downtown Los Angeles for Strong El Niño Winters</a:t>
          </a:r>
          <a:endParaRPr lang="en-US" sz="20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5455"/>
          </a:xfrm>
          <a:prstGeom prst="rect">
            <a:avLst/>
          </a:prstGeom>
        </p:spPr>
        <p:txBody>
          <a:bodyPr vert="horz" lIns="93480" tIns="46741" rIns="93480" bIns="46741" rtlCol="0"/>
          <a:lstStyle>
            <a:lvl1pPr algn="l">
              <a:defRPr sz="1300"/>
            </a:lvl1pPr>
          </a:lstStyle>
          <a:p>
            <a:endParaRPr lang="en-US" dirty="0"/>
          </a:p>
        </p:txBody>
      </p:sp>
      <p:sp>
        <p:nvSpPr>
          <p:cNvPr id="3" name="Date Placeholder 2"/>
          <p:cNvSpPr>
            <a:spLocks noGrp="1"/>
          </p:cNvSpPr>
          <p:nvPr>
            <p:ph type="dt" idx="1"/>
          </p:nvPr>
        </p:nvSpPr>
        <p:spPr>
          <a:xfrm>
            <a:off x="3995219" y="0"/>
            <a:ext cx="3056414" cy="465455"/>
          </a:xfrm>
          <a:prstGeom prst="rect">
            <a:avLst/>
          </a:prstGeom>
        </p:spPr>
        <p:txBody>
          <a:bodyPr vert="horz" lIns="93480" tIns="46741" rIns="93480" bIns="46741" rtlCol="0"/>
          <a:lstStyle>
            <a:lvl1pPr algn="r">
              <a:defRPr sz="1300"/>
            </a:lvl1pPr>
          </a:lstStyle>
          <a:p>
            <a:fld id="{9D05EC31-82A7-44C3-8C73-400304251D4A}" type="datetimeFigureOut">
              <a:rPr lang="en-US" smtClean="0"/>
              <a:t>10/13/2016</a:t>
            </a:fld>
            <a:endParaRPr lang="en-US" dirty="0"/>
          </a:p>
        </p:txBody>
      </p:sp>
      <p:sp>
        <p:nvSpPr>
          <p:cNvPr id="4" name="Slide Image Placeholder 3"/>
          <p:cNvSpPr>
            <a:spLocks noGrp="1" noRot="1" noChangeAspect="1"/>
          </p:cNvSpPr>
          <p:nvPr>
            <p:ph type="sldImg" idx="2"/>
          </p:nvPr>
        </p:nvSpPr>
        <p:spPr>
          <a:xfrm>
            <a:off x="1201738" y="698500"/>
            <a:ext cx="4649787" cy="3489325"/>
          </a:xfrm>
          <a:prstGeom prst="rect">
            <a:avLst/>
          </a:prstGeom>
          <a:noFill/>
          <a:ln w="12700">
            <a:solidFill>
              <a:prstClr val="black"/>
            </a:solidFill>
          </a:ln>
        </p:spPr>
        <p:txBody>
          <a:bodyPr vert="horz" lIns="93480" tIns="46741" rIns="93480" bIns="46741" rtlCol="0" anchor="ctr"/>
          <a:lstStyle/>
          <a:p>
            <a:endParaRPr lang="en-US" dirty="0"/>
          </a:p>
        </p:txBody>
      </p:sp>
      <p:sp>
        <p:nvSpPr>
          <p:cNvPr id="5" name="Notes Placeholder 4"/>
          <p:cNvSpPr>
            <a:spLocks noGrp="1"/>
          </p:cNvSpPr>
          <p:nvPr>
            <p:ph type="body" sz="quarter" idx="3"/>
          </p:nvPr>
        </p:nvSpPr>
        <p:spPr>
          <a:xfrm>
            <a:off x="705327" y="4421823"/>
            <a:ext cx="5642610" cy="4189095"/>
          </a:xfrm>
          <a:prstGeom prst="rect">
            <a:avLst/>
          </a:prstGeom>
        </p:spPr>
        <p:txBody>
          <a:bodyPr vert="horz" lIns="93480" tIns="46741" rIns="93480" bIns="4674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56414" cy="465455"/>
          </a:xfrm>
          <a:prstGeom prst="rect">
            <a:avLst/>
          </a:prstGeom>
        </p:spPr>
        <p:txBody>
          <a:bodyPr vert="horz" lIns="93480" tIns="46741" rIns="93480" bIns="46741" rtlCol="0" anchor="b"/>
          <a:lstStyle>
            <a:lvl1pPr algn="l">
              <a:defRPr sz="1300"/>
            </a:lvl1pPr>
          </a:lstStyle>
          <a:p>
            <a:endParaRPr lang="en-US" dirty="0"/>
          </a:p>
        </p:txBody>
      </p:sp>
      <p:sp>
        <p:nvSpPr>
          <p:cNvPr id="7" name="Slide Number Placeholder 6"/>
          <p:cNvSpPr>
            <a:spLocks noGrp="1"/>
          </p:cNvSpPr>
          <p:nvPr>
            <p:ph type="sldNum" sz="quarter" idx="5"/>
          </p:nvPr>
        </p:nvSpPr>
        <p:spPr>
          <a:xfrm>
            <a:off x="3995219" y="8842029"/>
            <a:ext cx="3056414" cy="465455"/>
          </a:xfrm>
          <a:prstGeom prst="rect">
            <a:avLst/>
          </a:prstGeom>
        </p:spPr>
        <p:txBody>
          <a:bodyPr vert="horz" lIns="93480" tIns="46741" rIns="93480" bIns="46741" rtlCol="0" anchor="b"/>
          <a:lstStyle>
            <a:lvl1pPr algn="r">
              <a:defRPr sz="1300"/>
            </a:lvl1pPr>
          </a:lstStyle>
          <a:p>
            <a:fld id="{2698F417-628B-42FE-99C2-37129D72C905}" type="slidenum">
              <a:rPr lang="en-US" smtClean="0"/>
              <a:t>‹#›</a:t>
            </a:fld>
            <a:endParaRPr lang="en-US" dirty="0"/>
          </a:p>
        </p:txBody>
      </p:sp>
    </p:spTree>
    <p:extLst>
      <p:ext uri="{BB962C8B-B14F-4D97-AF65-F5344CB8AC3E}">
        <p14:creationId xmlns:p14="http://schemas.microsoft.com/office/powerpoint/2010/main" val="298573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n.wikipedia.org/wiki/Supply_and_demand"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en.wikipedia.org/wiki/Evapotranspiration" TargetMode="External"/><Relationship Id="rId4" Type="http://schemas.openxmlformats.org/officeDocument/2006/relationships/hyperlink" Target="https://en.wikipedia.org/wiki/Soil_moisture"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98F417-628B-42FE-99C2-37129D72C905}" type="slidenum">
              <a:rPr lang="en-US" smtClean="0"/>
              <a:t>1</a:t>
            </a:fld>
            <a:endParaRPr lang="en-US" dirty="0"/>
          </a:p>
        </p:txBody>
      </p:sp>
    </p:spTree>
    <p:extLst>
      <p:ext uri="{BB962C8B-B14F-4D97-AF65-F5344CB8AC3E}">
        <p14:creationId xmlns:p14="http://schemas.microsoft.com/office/powerpoint/2010/main" val="42550592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98F417-628B-42FE-99C2-37129D72C905}" type="slidenum">
              <a:rPr lang="en-US" smtClean="0"/>
              <a:t>10</a:t>
            </a:fld>
            <a:endParaRPr lang="en-US" dirty="0"/>
          </a:p>
        </p:txBody>
      </p:sp>
    </p:spTree>
    <p:extLst>
      <p:ext uri="{BB962C8B-B14F-4D97-AF65-F5344CB8AC3E}">
        <p14:creationId xmlns:p14="http://schemas.microsoft.com/office/powerpoint/2010/main" val="3911931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Climate Prediction</a:t>
            </a:r>
            <a:r>
              <a:rPr lang="en-US" baseline="0" dirty="0" smtClean="0"/>
              <a:t> Center is forecasting a Weak La Niña, but what does that mean for us? Annual precipitation totals vary by location, but on a Statewide look, 70% of Weak La Niña years have had below normal precipitation.  Looking locally, 70% of Weak La Niña’s gave below normal precipitation for Stockton and 60% were below normal for the Central Sierra.</a:t>
            </a:r>
          </a:p>
          <a:p>
            <a:endParaRPr lang="en-US" baseline="0" dirty="0" smtClean="0"/>
          </a:p>
          <a:p>
            <a:r>
              <a:rPr lang="en-US" baseline="0" dirty="0" smtClean="0"/>
              <a:t>Twitter:  </a:t>
            </a:r>
          </a:p>
          <a:p>
            <a:r>
              <a:rPr lang="en-US" baseline="0" dirty="0" smtClean="0"/>
              <a:t>Weak #</a:t>
            </a:r>
            <a:r>
              <a:rPr lang="en-US" baseline="0" dirty="0" err="1" smtClean="0"/>
              <a:t>LaNiña</a:t>
            </a:r>
            <a:r>
              <a:rPr lang="en-US" baseline="0" dirty="0" smtClean="0"/>
              <a:t> forecast. 70% of these resulted in below normal precipitation for San Joaquin County #</a:t>
            </a:r>
            <a:r>
              <a:rPr lang="en-US" baseline="0" dirty="0" err="1" smtClean="0"/>
              <a:t>cawx</a:t>
            </a:r>
            <a:r>
              <a:rPr lang="en-US" baseline="0" dirty="0" smtClean="0"/>
              <a:t> #</a:t>
            </a:r>
            <a:r>
              <a:rPr lang="en-US" baseline="0" dirty="0" err="1" smtClean="0"/>
              <a:t>CADrought</a:t>
            </a:r>
            <a:endParaRPr lang="en-US" dirty="0"/>
          </a:p>
        </p:txBody>
      </p:sp>
      <p:sp>
        <p:nvSpPr>
          <p:cNvPr id="4" name="Slide Number Placeholder 3"/>
          <p:cNvSpPr>
            <a:spLocks noGrp="1"/>
          </p:cNvSpPr>
          <p:nvPr>
            <p:ph type="sldNum" sz="quarter" idx="10"/>
          </p:nvPr>
        </p:nvSpPr>
        <p:spPr/>
        <p:txBody>
          <a:bodyPr/>
          <a:lstStyle/>
          <a:p>
            <a:fld id="{49798413-E287-4704-917C-87C111FA1ABE}"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3085248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98F417-628B-42FE-99C2-37129D72C905}" type="slidenum">
              <a:rPr lang="en-US" smtClean="0"/>
              <a:t>14</a:t>
            </a:fld>
            <a:endParaRPr lang="en-US" dirty="0"/>
          </a:p>
        </p:txBody>
      </p:sp>
    </p:spTree>
    <p:extLst>
      <p:ext uri="{BB962C8B-B14F-4D97-AF65-F5344CB8AC3E}">
        <p14:creationId xmlns:p14="http://schemas.microsoft.com/office/powerpoint/2010/main" val="8893890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98F417-628B-42FE-99C2-37129D72C905}" type="slidenum">
              <a:rPr lang="en-US" smtClean="0"/>
              <a:t>15</a:t>
            </a:fld>
            <a:endParaRPr lang="en-US" dirty="0"/>
          </a:p>
        </p:txBody>
      </p:sp>
    </p:spTree>
    <p:extLst>
      <p:ext uri="{BB962C8B-B14F-4D97-AF65-F5344CB8AC3E}">
        <p14:creationId xmlns:p14="http://schemas.microsoft.com/office/powerpoint/2010/main" val="9441778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First IPCC report 1990.  This is the 5</a:t>
            </a:r>
            <a:r>
              <a:rPr lang="en-US" sz="1100" baseline="30000" dirty="0"/>
              <a:t>th</a:t>
            </a:r>
            <a:r>
              <a:rPr lang="en-US" sz="1100" dirty="0"/>
              <a:t> Assessment.  The 6</a:t>
            </a:r>
            <a:r>
              <a:rPr lang="en-US" sz="1100" baseline="30000" dirty="0"/>
              <a:t>th</a:t>
            </a:r>
            <a:r>
              <a:rPr lang="en-US" sz="1100" dirty="0"/>
              <a:t> Assessment is targeted for 2022.  The 5</a:t>
            </a:r>
            <a:r>
              <a:rPr lang="en-US" sz="1100" baseline="30000" dirty="0"/>
              <a:t>th</a:t>
            </a:r>
            <a:r>
              <a:rPr lang="en-US" sz="1100" dirty="0"/>
              <a:t> Assessment had 259 scientific authors from 39 countries, </a:t>
            </a:r>
          </a:p>
          <a:p>
            <a:endParaRPr lang="en-US" sz="1100" dirty="0"/>
          </a:p>
          <a:p>
            <a:r>
              <a:rPr lang="en-US" sz="1100" dirty="0" err="1"/>
              <a:t>Melillo</a:t>
            </a:r>
            <a:r>
              <a:rPr lang="en-US" sz="1100" dirty="0"/>
              <a:t>, Jerry M., </a:t>
            </a:r>
            <a:r>
              <a:rPr lang="en-US" sz="1100" dirty="0" err="1"/>
              <a:t>Terese</a:t>
            </a:r>
            <a:r>
              <a:rPr lang="en-US" sz="1100" dirty="0"/>
              <a:t> (T.C.) Richmond, and Gary W. </a:t>
            </a:r>
            <a:r>
              <a:rPr lang="en-US" sz="1100" dirty="0" err="1"/>
              <a:t>Yohe</a:t>
            </a:r>
            <a:r>
              <a:rPr lang="en-US" sz="1100" dirty="0"/>
              <a:t>, Eds., 2014: </a:t>
            </a:r>
            <a:r>
              <a:rPr lang="en-US" sz="1100" i="1" dirty="0"/>
              <a:t>Climate Change Impacts in the United States: The Third National Climate Assessment</a:t>
            </a:r>
            <a:r>
              <a:rPr lang="en-US" sz="1100" dirty="0"/>
              <a:t>. U.S. Global Change Research Program, 841 pp. doi:10.7930/J0Z31WJ2. </a:t>
            </a:r>
          </a:p>
          <a:p>
            <a:endParaRPr lang="en-US" sz="1100" dirty="0"/>
          </a:p>
          <a:p>
            <a:r>
              <a:rPr lang="en-US" sz="1100" dirty="0"/>
              <a:t>National Climate Assessment:  A team of more than 300 experts (see page 98), guided by a 60-member National Climate Assessment and Development Advisory Committee (listed on page vi) produced the full report – the largest and most diverse team to produce a U.S. climate assessment. </a:t>
            </a:r>
          </a:p>
          <a:p>
            <a:endParaRPr lang="en-US" sz="1100" dirty="0"/>
          </a:p>
          <a:p>
            <a:r>
              <a:rPr lang="en-US" sz="1100" dirty="0"/>
              <a:t>“This report is the result of a three-year analytical effort by a team of over 300 experts, overseen by a broadly constituted Federal Advisory Committee of 60 members. It was developed from information and analyses gathered in over 70 workshops and listening sessions held across the country. It was subjected to extensive review by the public and by scientific experts in and out of government, including a special panel of the National Research Council of the National Academy of Sciences. This process of unprecedented rigor and transparency was undertaken so that the findings of the National Climate Assessment would rest on the firmest possible base of expert judgment. “</a:t>
            </a:r>
            <a:endParaRPr lang="en-US" dirty="0"/>
          </a:p>
        </p:txBody>
      </p:sp>
      <p:sp>
        <p:nvSpPr>
          <p:cNvPr id="4" name="Slide Number Placeholder 3"/>
          <p:cNvSpPr>
            <a:spLocks noGrp="1"/>
          </p:cNvSpPr>
          <p:nvPr>
            <p:ph type="sldNum" sz="quarter" idx="10"/>
          </p:nvPr>
        </p:nvSpPr>
        <p:spPr/>
        <p:txBody>
          <a:bodyPr/>
          <a:lstStyle/>
          <a:p>
            <a:fld id="{2698F417-628B-42FE-99C2-37129D72C905}" type="slidenum">
              <a:rPr lang="en-US" smtClean="0"/>
              <a:t>16</a:t>
            </a:fld>
            <a:endParaRPr lang="en-US" dirty="0"/>
          </a:p>
        </p:txBody>
      </p:sp>
    </p:spTree>
    <p:extLst>
      <p:ext uri="{BB962C8B-B14F-4D97-AF65-F5344CB8AC3E}">
        <p14:creationId xmlns:p14="http://schemas.microsoft.com/office/powerpoint/2010/main" val="36797481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98F417-628B-42FE-99C2-37129D72C905}" type="slidenum">
              <a:rPr lang="en-US" smtClean="0"/>
              <a:t>17</a:t>
            </a:fld>
            <a:endParaRPr lang="en-US" dirty="0"/>
          </a:p>
        </p:txBody>
      </p:sp>
    </p:spTree>
    <p:extLst>
      <p:ext uri="{BB962C8B-B14F-4D97-AF65-F5344CB8AC3E}">
        <p14:creationId xmlns:p14="http://schemas.microsoft.com/office/powerpoint/2010/main" val="27311260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98F417-628B-42FE-99C2-37129D72C905}" type="slidenum">
              <a:rPr lang="en-US" smtClean="0"/>
              <a:t>19</a:t>
            </a:fld>
            <a:endParaRPr lang="en-US" dirty="0"/>
          </a:p>
        </p:txBody>
      </p:sp>
    </p:spTree>
    <p:extLst>
      <p:ext uri="{BB962C8B-B14F-4D97-AF65-F5344CB8AC3E}">
        <p14:creationId xmlns:p14="http://schemas.microsoft.com/office/powerpoint/2010/main" val="14350041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98F417-628B-42FE-99C2-37129D72C905}" type="slidenum">
              <a:rPr lang="en-US" smtClean="0"/>
              <a:t>21</a:t>
            </a:fld>
            <a:endParaRPr lang="en-US" dirty="0"/>
          </a:p>
        </p:txBody>
      </p:sp>
    </p:spTree>
    <p:extLst>
      <p:ext uri="{BB962C8B-B14F-4D97-AF65-F5344CB8AC3E}">
        <p14:creationId xmlns:p14="http://schemas.microsoft.com/office/powerpoint/2010/main" val="32166142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atmospheric concentrations of carbon dioxide, methane, and nitrous oxide have increased to levels unprecedented in at least the last 800,000 years.  IPCC WG1 AR5</a:t>
            </a:r>
          </a:p>
          <a:p>
            <a:endParaRPr lang="en-US" dirty="0"/>
          </a:p>
          <a:p>
            <a:r>
              <a:rPr lang="en-US" dirty="0"/>
              <a:t>The growth rate of atmospheric carbon dioxide measured at NOAA’s Mauna Loa Observatory in Hawai’i jumped by 3.05 parts per million during 2015, the largest year-to-year increase in 56 years of research. </a:t>
            </a:r>
          </a:p>
          <a:p>
            <a:endParaRPr lang="en-US" dirty="0"/>
          </a:p>
          <a:p>
            <a:r>
              <a:rPr lang="en-US" dirty="0"/>
              <a:t>Upon reaching the 400 ppm milestone, Dr. Erika </a:t>
            </a:r>
            <a:r>
              <a:rPr lang="en-US" dirty="0" err="1"/>
              <a:t>Podest</a:t>
            </a:r>
            <a:r>
              <a:rPr lang="en-US" dirty="0"/>
              <a:t>, a carbon and water researcher with NASA, said:</a:t>
            </a:r>
          </a:p>
          <a:p>
            <a:r>
              <a:rPr lang="en-US" dirty="0"/>
              <a:t>“Carbon dioxide concentrations haven’t been this high in millions of years. Even more alarming is the rate of increase in the last five decades and the fact that carbon dioxide stays in the atmosphere for hundreds or thousands of years. This milestone is a wake up call that our actions in response to climate change need to match the persistent rise in carbon dioxide. Climate change is a threat to life on Earth and we can no longer afford to be spectators.”</a:t>
            </a:r>
          </a:p>
          <a:p>
            <a:pPr defTabSz="884408">
              <a:defRPr/>
            </a:pPr>
            <a:endParaRPr lang="en-US" dirty="0"/>
          </a:p>
          <a:p>
            <a:pPr defTabSz="884408">
              <a:defRPr/>
            </a:pPr>
            <a:r>
              <a:rPr lang="en-US" dirty="0" smtClean="0"/>
              <a:t>Cumulative emissions of CO</a:t>
            </a:r>
            <a:r>
              <a:rPr lang="en-US" baseline="-25000" dirty="0" smtClean="0"/>
              <a:t>2</a:t>
            </a:r>
            <a:r>
              <a:rPr lang="en-US" dirty="0" smtClean="0"/>
              <a:t> largely determine global mean surface warming by the late 21st century and beyond (see Figure SPM.10). Most aspects of climate change will persist for many centuries even if emissions of CO</a:t>
            </a:r>
            <a:r>
              <a:rPr lang="en-US" baseline="-25000" dirty="0" smtClean="0"/>
              <a:t>2</a:t>
            </a:r>
            <a:r>
              <a:rPr lang="en-US" dirty="0" smtClean="0"/>
              <a:t> are stopped. This represents a substantial multi-century climate change commitment created by past, present and future emissions of CO</a:t>
            </a:r>
            <a:r>
              <a:rPr lang="en-US" baseline="-25000" dirty="0" smtClean="0"/>
              <a:t>2</a:t>
            </a:r>
            <a:r>
              <a:rPr lang="en-US" dirty="0" smtClean="0"/>
              <a:t>.  IPCC WG1</a:t>
            </a:r>
            <a:r>
              <a:rPr lang="en-US" baseline="0" dirty="0" smtClean="0"/>
              <a:t> AR5</a:t>
            </a:r>
            <a:r>
              <a:rPr lang="en-US" dirty="0"/>
              <a:t/>
            </a:r>
            <a:br>
              <a:rPr lang="en-US" dirty="0"/>
            </a:br>
            <a:r>
              <a:rPr lang="en-US" dirty="0"/>
              <a:t/>
            </a:r>
            <a:br>
              <a:rPr lang="en-US" dirty="0"/>
            </a:br>
            <a:endParaRPr lang="en-US" dirty="0"/>
          </a:p>
          <a:p>
            <a:endParaRPr lang="en-US" dirty="0"/>
          </a:p>
        </p:txBody>
      </p:sp>
      <p:sp>
        <p:nvSpPr>
          <p:cNvPr id="4" name="Slide Number Placeholder 3"/>
          <p:cNvSpPr>
            <a:spLocks noGrp="1"/>
          </p:cNvSpPr>
          <p:nvPr>
            <p:ph type="sldNum" sz="quarter" idx="10"/>
          </p:nvPr>
        </p:nvSpPr>
        <p:spPr/>
        <p:txBody>
          <a:bodyPr/>
          <a:lstStyle/>
          <a:p>
            <a:fld id="{2698F417-628B-42FE-99C2-37129D72C905}" type="slidenum">
              <a:rPr lang="en-US" smtClean="0"/>
              <a:t>23</a:t>
            </a:fld>
            <a:endParaRPr lang="en-US" dirty="0"/>
          </a:p>
        </p:txBody>
      </p:sp>
    </p:spTree>
    <p:extLst>
      <p:ext uri="{BB962C8B-B14F-4D97-AF65-F5344CB8AC3E}">
        <p14:creationId xmlns:p14="http://schemas.microsoft.com/office/powerpoint/2010/main" val="37167982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 just showed you the chart of CO2 </a:t>
            </a:r>
            <a:r>
              <a:rPr lang="en-US" dirty="0" err="1" smtClean="0"/>
              <a:t>PPm</a:t>
            </a:r>
            <a:r>
              <a:rPr lang="en-US" dirty="0" smtClean="0"/>
              <a:t> and that is in the lower left portion of this chart.  Added to it are four lines representing the changes in Co2</a:t>
            </a:r>
            <a:r>
              <a:rPr lang="en-US" baseline="0" dirty="0" smtClean="0"/>
              <a:t> ppm in the four scenarios used throughout the AR5 study and sometimes referenced in the NCA3.</a:t>
            </a:r>
          </a:p>
          <a:p>
            <a:endParaRPr lang="en-US" baseline="0" dirty="0" smtClean="0"/>
          </a:p>
          <a:p>
            <a:r>
              <a:rPr lang="en-US" dirty="0" smtClean="0"/>
              <a:t>You can see that to</a:t>
            </a:r>
            <a:r>
              <a:rPr lang="en-US" baseline="0" dirty="0" smtClean="0"/>
              <a:t> get these charts to scale I had to make the forecast area much larger and that the slope of the line from 1950-today is about equal to the two “stabilization scenarios”.  </a:t>
            </a:r>
          </a:p>
          <a:p>
            <a:endParaRPr lang="en-US" baseline="0" dirty="0" smtClean="0"/>
          </a:p>
          <a:p>
            <a:r>
              <a:rPr lang="en-US" baseline="0" dirty="0" smtClean="0"/>
              <a:t>Just like stocks, past performance does not necessarily indicate future earnings – and if you recall the image of the world’s population within a circle of the “developing” economy – it would seem to be that left unchecked the very high emission scenario is not unreasonable.</a:t>
            </a:r>
            <a:endParaRPr lang="en-US" dirty="0"/>
          </a:p>
        </p:txBody>
      </p:sp>
      <p:sp>
        <p:nvSpPr>
          <p:cNvPr id="4" name="Slide Number Placeholder 3"/>
          <p:cNvSpPr>
            <a:spLocks noGrp="1"/>
          </p:cNvSpPr>
          <p:nvPr>
            <p:ph type="sldNum" sz="quarter" idx="10"/>
          </p:nvPr>
        </p:nvSpPr>
        <p:spPr/>
        <p:txBody>
          <a:bodyPr/>
          <a:lstStyle/>
          <a:p>
            <a:fld id="{90C14778-D737-4158-9873-FA0DD04D0E39}" type="slidenum">
              <a:rPr lang="en-US" smtClean="0"/>
              <a:t>24</a:t>
            </a:fld>
            <a:endParaRPr lang="en-US"/>
          </a:p>
        </p:txBody>
      </p:sp>
    </p:spTree>
    <p:extLst>
      <p:ext uri="{BB962C8B-B14F-4D97-AF65-F5344CB8AC3E}">
        <p14:creationId xmlns:p14="http://schemas.microsoft.com/office/powerpoint/2010/main" val="213382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98F417-628B-42FE-99C2-37129D72C905}" type="slidenum">
              <a:rPr lang="en-US" smtClean="0"/>
              <a:t>2</a:t>
            </a:fld>
            <a:endParaRPr lang="en-US" dirty="0"/>
          </a:p>
        </p:txBody>
      </p:sp>
    </p:spTree>
    <p:extLst>
      <p:ext uri="{BB962C8B-B14F-4D97-AF65-F5344CB8AC3E}">
        <p14:creationId xmlns:p14="http://schemas.microsoft.com/office/powerpoint/2010/main" val="4432058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solidFill>
                  <a:srgbClr val="C00000"/>
                </a:solidFill>
              </a:rPr>
              <a:t>Anthropogenic greenhouse gas emissions have increased since the pre-industrial era driven largely by economic and population growth. From 2000 to 2010 emissions were the highest in history. Historical emissions have driven atmospheric concentrations of carbon dioxide, methane and nitrous oxide to levels that are unprecedented in at least the last 800,000 years, leading to an uptake of energy by the climate system.</a:t>
            </a:r>
          </a:p>
          <a:p>
            <a:endParaRPr lang="en-US" dirty="0"/>
          </a:p>
        </p:txBody>
      </p:sp>
      <p:sp>
        <p:nvSpPr>
          <p:cNvPr id="4" name="Slide Number Placeholder 3"/>
          <p:cNvSpPr>
            <a:spLocks noGrp="1"/>
          </p:cNvSpPr>
          <p:nvPr>
            <p:ph type="sldNum" sz="quarter" idx="10"/>
          </p:nvPr>
        </p:nvSpPr>
        <p:spPr/>
        <p:txBody>
          <a:bodyPr/>
          <a:lstStyle/>
          <a:p>
            <a:fld id="{2698F417-628B-42FE-99C2-37129D72C905}" type="slidenum">
              <a:rPr lang="en-US" smtClean="0"/>
              <a:t>25</a:t>
            </a:fld>
            <a:endParaRPr lang="en-US" dirty="0"/>
          </a:p>
        </p:txBody>
      </p:sp>
    </p:spTree>
    <p:extLst>
      <p:ext uri="{BB962C8B-B14F-4D97-AF65-F5344CB8AC3E}">
        <p14:creationId xmlns:p14="http://schemas.microsoft.com/office/powerpoint/2010/main" val="10001402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98F417-628B-42FE-99C2-37129D72C905}" type="slidenum">
              <a:rPr lang="en-US" smtClean="0"/>
              <a:t>26</a:t>
            </a:fld>
            <a:endParaRPr lang="en-US" dirty="0"/>
          </a:p>
        </p:txBody>
      </p:sp>
    </p:spTree>
    <p:extLst>
      <p:ext uri="{BB962C8B-B14F-4D97-AF65-F5344CB8AC3E}">
        <p14:creationId xmlns:p14="http://schemas.microsoft.com/office/powerpoint/2010/main" val="9441778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Many climate variables affect agriculture. </a:t>
            </a:r>
            <a:r>
              <a:rPr lang="en-US" sz="1100"/>
              <a:t>The maps above show projected changes in key climate variables affecting agricultural productivity for the end of the century (2070-2099) compared to 1971-2000.   </a:t>
            </a:r>
            <a:endParaRPr lang="en-US"/>
          </a:p>
        </p:txBody>
      </p:sp>
      <p:sp>
        <p:nvSpPr>
          <p:cNvPr id="4" name="Slide Number Placeholder 3"/>
          <p:cNvSpPr>
            <a:spLocks noGrp="1"/>
          </p:cNvSpPr>
          <p:nvPr>
            <p:ph type="sldNum" sz="quarter" idx="10"/>
          </p:nvPr>
        </p:nvSpPr>
        <p:spPr/>
        <p:txBody>
          <a:bodyPr/>
          <a:lstStyle/>
          <a:p>
            <a:fld id="{2698F417-628B-42FE-99C2-37129D72C905}" type="slidenum">
              <a:rPr lang="en-US" smtClean="0"/>
              <a:t>27</a:t>
            </a:fld>
            <a:endParaRPr lang="en-US" dirty="0"/>
          </a:p>
        </p:txBody>
      </p:sp>
    </p:spTree>
    <p:extLst>
      <p:ext uri="{BB962C8B-B14F-4D97-AF65-F5344CB8AC3E}">
        <p14:creationId xmlns:p14="http://schemas.microsoft.com/office/powerpoint/2010/main" val="32812732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98F417-628B-42FE-99C2-37129D72C905}" type="slidenum">
              <a:rPr lang="en-US" smtClean="0"/>
              <a:t>28</a:t>
            </a:fld>
            <a:endParaRPr lang="en-US" dirty="0"/>
          </a:p>
        </p:txBody>
      </p:sp>
    </p:spTree>
    <p:extLst>
      <p:ext uri="{BB962C8B-B14F-4D97-AF65-F5344CB8AC3E}">
        <p14:creationId xmlns:p14="http://schemas.microsoft.com/office/powerpoint/2010/main" val="32812732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98F417-628B-42FE-99C2-37129D72C905}" type="slidenum">
              <a:rPr lang="en-US" smtClean="0"/>
              <a:t>29</a:t>
            </a:fld>
            <a:endParaRPr lang="en-US" dirty="0"/>
          </a:p>
        </p:txBody>
      </p:sp>
    </p:spTree>
    <p:extLst>
      <p:ext uri="{BB962C8B-B14F-4D97-AF65-F5344CB8AC3E}">
        <p14:creationId xmlns:p14="http://schemas.microsoft.com/office/powerpoint/2010/main" val="13849184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98F417-628B-42FE-99C2-37129D72C905}" type="slidenum">
              <a:rPr lang="en-US" smtClean="0"/>
              <a:t>30</a:t>
            </a:fld>
            <a:endParaRPr lang="en-US" dirty="0"/>
          </a:p>
        </p:txBody>
      </p:sp>
    </p:spTree>
    <p:extLst>
      <p:ext uri="{BB962C8B-B14F-4D97-AF65-F5344CB8AC3E}">
        <p14:creationId xmlns:p14="http://schemas.microsoft.com/office/powerpoint/2010/main" val="36085640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98F417-628B-42FE-99C2-37129D72C905}" type="slidenum">
              <a:rPr lang="en-US" smtClean="0"/>
              <a:t>33</a:t>
            </a:fld>
            <a:endParaRPr lang="en-US" dirty="0"/>
          </a:p>
        </p:txBody>
      </p:sp>
    </p:spTree>
    <p:extLst>
      <p:ext uri="{BB962C8B-B14F-4D97-AF65-F5344CB8AC3E}">
        <p14:creationId xmlns:p14="http://schemas.microsoft.com/office/powerpoint/2010/main" val="32812732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98F417-628B-42FE-99C2-37129D72C905}"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24110128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98F417-628B-42FE-99C2-37129D72C905}"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140155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98F417-628B-42FE-99C2-37129D72C905}" type="slidenum">
              <a:rPr lang="en-US" smtClean="0"/>
              <a:t>3</a:t>
            </a:fld>
            <a:endParaRPr lang="en-US" dirty="0"/>
          </a:p>
        </p:txBody>
      </p:sp>
    </p:spTree>
    <p:extLst>
      <p:ext uri="{BB962C8B-B14F-4D97-AF65-F5344CB8AC3E}">
        <p14:creationId xmlns:p14="http://schemas.microsoft.com/office/powerpoint/2010/main" val="892395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98F417-628B-42FE-99C2-37129D72C905}" type="slidenum">
              <a:rPr lang="en-US" smtClean="0"/>
              <a:t>4</a:t>
            </a:fld>
            <a:endParaRPr lang="en-US" dirty="0"/>
          </a:p>
        </p:txBody>
      </p:sp>
    </p:spTree>
    <p:extLst>
      <p:ext uri="{BB962C8B-B14F-4D97-AF65-F5344CB8AC3E}">
        <p14:creationId xmlns:p14="http://schemas.microsoft.com/office/powerpoint/2010/main" val="3541671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98F417-628B-42FE-99C2-37129D72C905}" type="slidenum">
              <a:rPr lang="en-US" smtClean="0"/>
              <a:t>5</a:t>
            </a:fld>
            <a:endParaRPr lang="en-US" dirty="0"/>
          </a:p>
        </p:txBody>
      </p:sp>
    </p:spTree>
    <p:extLst>
      <p:ext uri="{BB962C8B-B14F-4D97-AF65-F5344CB8AC3E}">
        <p14:creationId xmlns:p14="http://schemas.microsoft.com/office/powerpoint/2010/main" val="3121118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98F417-628B-42FE-99C2-37129D72C905}" type="slidenum">
              <a:rPr lang="en-US" smtClean="0"/>
              <a:t>6</a:t>
            </a:fld>
            <a:endParaRPr lang="en-US" dirty="0"/>
          </a:p>
        </p:txBody>
      </p:sp>
    </p:spTree>
    <p:extLst>
      <p:ext uri="{BB962C8B-B14F-4D97-AF65-F5344CB8AC3E}">
        <p14:creationId xmlns:p14="http://schemas.microsoft.com/office/powerpoint/2010/main" val="4566430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98F417-628B-42FE-99C2-37129D72C905}" type="slidenum">
              <a:rPr lang="en-US" smtClean="0"/>
              <a:t>7</a:t>
            </a:fld>
            <a:endParaRPr lang="en-US" dirty="0"/>
          </a:p>
        </p:txBody>
      </p:sp>
    </p:spTree>
    <p:extLst>
      <p:ext uri="{BB962C8B-B14F-4D97-AF65-F5344CB8AC3E}">
        <p14:creationId xmlns:p14="http://schemas.microsoft.com/office/powerpoint/2010/main" val="2780291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b="1" dirty="0"/>
              <a:t>Palmer drought index</a:t>
            </a:r>
            <a:r>
              <a:rPr lang="en-US" dirty="0"/>
              <a:t> is based on a </a:t>
            </a:r>
            <a:r>
              <a:rPr lang="en-US" dirty="0">
                <a:hlinkClick r:id="rId3" tooltip="Supply and demand"/>
              </a:rPr>
              <a:t>supply-and-demand</a:t>
            </a:r>
            <a:r>
              <a:rPr lang="en-US" dirty="0"/>
              <a:t> model of </a:t>
            </a:r>
            <a:r>
              <a:rPr lang="en-US" dirty="0">
                <a:hlinkClick r:id="rId4" tooltip="Soil moisture"/>
              </a:rPr>
              <a:t>soil moisture</a:t>
            </a:r>
            <a:r>
              <a:rPr lang="en-US" dirty="0"/>
              <a:t>. Supply is comparatively straightforward to calculate, but demand is more complicated, as it depends on many factors: not just temperature and the amount of moisture in the soil but also hard-to-calibrate factors including </a:t>
            </a:r>
            <a:r>
              <a:rPr lang="en-US" dirty="0">
                <a:hlinkClick r:id="rId5" tooltip="Evapotranspiration"/>
              </a:rPr>
              <a:t>evapotranspiration</a:t>
            </a:r>
            <a:r>
              <a:rPr lang="en-US" dirty="0"/>
              <a:t> and recharge rates. Palmer tried to overcome such difficulties by developing an algorithm that approximated them based on the most readily available data, precipitation and temperature.</a:t>
            </a:r>
            <a:endParaRPr lang="en-US" dirty="0"/>
          </a:p>
        </p:txBody>
      </p:sp>
      <p:sp>
        <p:nvSpPr>
          <p:cNvPr id="4" name="Slide Number Placeholder 3"/>
          <p:cNvSpPr>
            <a:spLocks noGrp="1"/>
          </p:cNvSpPr>
          <p:nvPr>
            <p:ph type="sldNum" sz="quarter" idx="10"/>
          </p:nvPr>
        </p:nvSpPr>
        <p:spPr/>
        <p:txBody>
          <a:bodyPr/>
          <a:lstStyle/>
          <a:p>
            <a:fld id="{2698F417-628B-42FE-99C2-37129D72C905}" type="slidenum">
              <a:rPr lang="en-US" smtClean="0"/>
              <a:t>8</a:t>
            </a:fld>
            <a:endParaRPr lang="en-US" dirty="0"/>
          </a:p>
        </p:txBody>
      </p:sp>
    </p:spTree>
    <p:extLst>
      <p:ext uri="{BB962C8B-B14F-4D97-AF65-F5344CB8AC3E}">
        <p14:creationId xmlns:p14="http://schemas.microsoft.com/office/powerpoint/2010/main" val="4026533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98F417-628B-42FE-99C2-37129D72C905}" type="slidenum">
              <a:rPr lang="en-US" smtClean="0"/>
              <a:t>9</a:t>
            </a:fld>
            <a:endParaRPr lang="en-US" dirty="0"/>
          </a:p>
        </p:txBody>
      </p:sp>
    </p:spTree>
    <p:extLst>
      <p:ext uri="{BB962C8B-B14F-4D97-AF65-F5344CB8AC3E}">
        <p14:creationId xmlns:p14="http://schemas.microsoft.com/office/powerpoint/2010/main" val="9441778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flip="none" rotWithShape="1">
          <a:gsLst>
            <a:gs pos="67000">
              <a:srgbClr val="000000"/>
            </a:gs>
            <a:gs pos="100000">
              <a:schemeClr val="accent4">
                <a:lumMod val="25000"/>
              </a:schemeClr>
            </a:gs>
          </a:gsLst>
          <a:lin ang="0" scaled="1"/>
          <a:tileRect/>
        </a:grad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subTitle" idx="1"/>
          </p:nvPr>
        </p:nvSpPr>
        <p:spPr>
          <a:xfrm>
            <a:off x="1295400" y="3886200"/>
            <a:ext cx="6400800" cy="685800"/>
          </a:xfrm>
        </p:spPr>
        <p:txBody>
          <a:bodyPr/>
          <a:lstStyle>
            <a:lvl1pPr marL="0" indent="0" algn="ctr">
              <a:buFontTx/>
              <a:buNone/>
              <a:defRPr sz="2800"/>
            </a:lvl1pPr>
          </a:lstStyle>
          <a:p>
            <a:pPr lvl="0"/>
            <a:r>
              <a:rPr lang="en-US" noProof="0" smtClean="0"/>
              <a:t>Click to edit Master subtitle style</a:t>
            </a:r>
            <a:endParaRPr lang="en-US" noProof="0" dirty="0" smtClean="0"/>
          </a:p>
        </p:txBody>
      </p:sp>
      <p:sp>
        <p:nvSpPr>
          <p:cNvPr id="3076" name="Rectangle 4"/>
          <p:cNvSpPr>
            <a:spLocks noGrp="1" noChangeArrowheads="1"/>
          </p:cNvSpPr>
          <p:nvPr>
            <p:ph type="dt" sz="half" idx="2"/>
          </p:nvPr>
        </p:nvSpPr>
        <p:spPr>
          <a:xfrm>
            <a:off x="457200" y="6245225"/>
            <a:ext cx="2133600" cy="476250"/>
          </a:xfrm>
          <a:prstGeom prst="rect">
            <a:avLst/>
          </a:prstGeom>
        </p:spPr>
        <p:txBody>
          <a:bodyPr/>
          <a:lstStyle>
            <a:lvl1pPr>
              <a:defRPr/>
            </a:lvl1pPr>
          </a:lstStyle>
          <a:p>
            <a:fld id="{93AE409C-61D4-45EE-800F-851CC8B32962}" type="datetimeFigureOut">
              <a:rPr lang="en-US" smtClean="0"/>
              <a:t>10/13/2016</a:t>
            </a:fld>
            <a:endParaRPr lang="en-US" dirty="0"/>
          </a:p>
        </p:txBody>
      </p:sp>
      <p:sp>
        <p:nvSpPr>
          <p:cNvPr id="3077" name="Rectangle 5"/>
          <p:cNvSpPr>
            <a:spLocks noGrp="1" noChangeArrowheads="1"/>
          </p:cNvSpPr>
          <p:nvPr>
            <p:ph type="ftr" sz="quarter" idx="3"/>
          </p:nvPr>
        </p:nvSpPr>
        <p:spPr>
          <a:xfrm>
            <a:off x="3124200" y="6245225"/>
            <a:ext cx="2895600" cy="476250"/>
          </a:xfrm>
          <a:prstGeom prst="rect">
            <a:avLst/>
          </a:prstGeom>
        </p:spPr>
        <p:txBody>
          <a:bodyPr/>
          <a:lstStyle>
            <a:lvl1pPr>
              <a:defRPr/>
            </a:lvl1pPr>
          </a:lstStyle>
          <a:p>
            <a:endParaRPr lang="en-US" dirty="0"/>
          </a:p>
        </p:txBody>
      </p:sp>
      <p:sp>
        <p:nvSpPr>
          <p:cNvPr id="3078" name="Rectangle 6"/>
          <p:cNvSpPr>
            <a:spLocks noGrp="1" noChangeArrowheads="1"/>
          </p:cNvSpPr>
          <p:nvPr>
            <p:ph type="sldNum" sz="quarter" idx="4"/>
          </p:nvPr>
        </p:nvSpPr>
        <p:spPr>
          <a:xfrm>
            <a:off x="6553200" y="6245225"/>
            <a:ext cx="2133600" cy="476250"/>
          </a:xfrm>
          <a:prstGeom prst="rect">
            <a:avLst/>
          </a:prstGeom>
        </p:spPr>
        <p:txBody>
          <a:bodyPr/>
          <a:lstStyle>
            <a:lvl1pPr>
              <a:defRPr/>
            </a:lvl1pPr>
          </a:lstStyle>
          <a:p>
            <a:fld id="{EB87AAD3-F8B6-4ADB-B64C-CCACDBB1CF10}" type="slidenum">
              <a:rPr lang="en-US" smtClean="0"/>
              <a:t>‹#›</a:t>
            </a:fld>
            <a:endParaRPr lang="en-US"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3269" b="9744"/>
          <a:stretch/>
        </p:blipFill>
        <p:spPr>
          <a:xfrm>
            <a:off x="-21265" y="2151323"/>
            <a:ext cx="9165265" cy="4954985"/>
          </a:xfrm>
          <a:prstGeom prst="rect">
            <a:avLst/>
          </a:prstGeom>
          <a:effectLst>
            <a:softEdge rad="0"/>
          </a:effectLst>
        </p:spPr>
      </p:pic>
      <p:sp>
        <p:nvSpPr>
          <p:cNvPr id="3081" name="Freeform 9" descr="Small grid"/>
          <p:cNvSpPr>
            <a:spLocks/>
          </p:cNvSpPr>
          <p:nvPr/>
        </p:nvSpPr>
        <p:spPr bwMode="white">
          <a:xfrm>
            <a:off x="-30348" y="0"/>
            <a:ext cx="9158288" cy="6172202"/>
          </a:xfrm>
          <a:custGeom>
            <a:avLst/>
            <a:gdLst>
              <a:gd name="T0" fmla="*/ 0 w 5769"/>
              <a:gd name="T1" fmla="*/ 3026 h 3858"/>
              <a:gd name="T2" fmla="*/ 1984 w 5769"/>
              <a:gd name="T3" fmla="*/ 3803 h 3858"/>
              <a:gd name="T4" fmla="*/ 5769 w 5769"/>
              <a:gd name="T5" fmla="*/ 2377 h 3858"/>
              <a:gd name="T6" fmla="*/ 5769 w 5769"/>
              <a:gd name="T7" fmla="*/ 0 h 3858"/>
              <a:gd name="T8" fmla="*/ 18 w 5769"/>
              <a:gd name="T9" fmla="*/ 0 h 3858"/>
              <a:gd name="T10" fmla="*/ 9 w 5769"/>
              <a:gd name="T11" fmla="*/ 10 h 3858"/>
              <a:gd name="T12" fmla="*/ 0 w 5769"/>
              <a:gd name="T13" fmla="*/ 3026 h 3858"/>
            </a:gdLst>
            <a:ahLst/>
            <a:cxnLst>
              <a:cxn ang="0">
                <a:pos x="T0" y="T1"/>
              </a:cxn>
              <a:cxn ang="0">
                <a:pos x="T2" y="T3"/>
              </a:cxn>
              <a:cxn ang="0">
                <a:pos x="T4" y="T5"/>
              </a:cxn>
              <a:cxn ang="0">
                <a:pos x="T6" y="T7"/>
              </a:cxn>
              <a:cxn ang="0">
                <a:pos x="T8" y="T9"/>
              </a:cxn>
              <a:cxn ang="0">
                <a:pos x="T10" y="T11"/>
              </a:cxn>
              <a:cxn ang="0">
                <a:pos x="T12" y="T13"/>
              </a:cxn>
            </a:cxnLst>
            <a:rect l="0" t="0" r="r" b="b"/>
            <a:pathLst>
              <a:path w="5769" h="3858">
                <a:moveTo>
                  <a:pt x="0" y="3026"/>
                </a:moveTo>
                <a:cubicBezTo>
                  <a:pt x="70" y="3092"/>
                  <a:pt x="640" y="3748"/>
                  <a:pt x="1984" y="3803"/>
                </a:cubicBezTo>
                <a:cubicBezTo>
                  <a:pt x="3328" y="3858"/>
                  <a:pt x="5396" y="2688"/>
                  <a:pt x="5769" y="2377"/>
                </a:cubicBezTo>
                <a:lnTo>
                  <a:pt x="5769" y="0"/>
                </a:lnTo>
                <a:lnTo>
                  <a:pt x="18" y="0"/>
                </a:lnTo>
                <a:lnTo>
                  <a:pt x="9" y="10"/>
                </a:lnTo>
                <a:lnTo>
                  <a:pt x="0" y="3026"/>
                </a:lnTo>
                <a:close/>
              </a:path>
            </a:pathLst>
          </a:custGeom>
          <a:pattFill prst="smGrid">
            <a:fgClr>
              <a:schemeClr val="bg1"/>
            </a:fgClr>
            <a:bgClr>
              <a:srgbClr val="003D7B"/>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pic>
        <p:nvPicPr>
          <p:cNvPr id="18" name="Picture 9" descr="NOAA"/>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4993335"/>
            <a:ext cx="1097280"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p:nvPr/>
        </p:nvSpPr>
        <p:spPr>
          <a:xfrm>
            <a:off x="3930391" y="6220932"/>
            <a:ext cx="5181600" cy="738664"/>
          </a:xfrm>
          <a:prstGeom prst="rect">
            <a:avLst/>
          </a:prstGeom>
          <a:noFill/>
        </p:spPr>
        <p:txBody>
          <a:bodyPr wrap="square" rtlCol="0">
            <a:spAutoFit/>
          </a:bodyPr>
          <a:lstStyle/>
          <a:p>
            <a:pPr algn="l"/>
            <a:r>
              <a:rPr lang="en-US" sz="1400" spc="600" dirty="0" smtClean="0"/>
              <a:t>NOAA National Weather Service</a:t>
            </a:r>
            <a:br>
              <a:rPr lang="en-US" sz="1400" spc="600" dirty="0" smtClean="0"/>
            </a:br>
            <a:r>
              <a:rPr lang="en-US" sz="1400" spc="600" dirty="0" smtClean="0"/>
              <a:t>Los</a:t>
            </a:r>
            <a:r>
              <a:rPr lang="en-US" sz="1400" spc="600" baseline="0" dirty="0" smtClean="0"/>
              <a:t> Angeles/Oxnard, California</a:t>
            </a:r>
            <a:endParaRPr lang="en-US" sz="1400" spc="600" dirty="0" smtClean="0"/>
          </a:p>
          <a:p>
            <a:pPr algn="l"/>
            <a:endParaRPr lang="en-US" sz="1400" spc="600" dirty="0"/>
          </a:p>
        </p:txBody>
      </p:sp>
      <p:sp>
        <p:nvSpPr>
          <p:cNvPr id="3074" name="Rectangle 2"/>
          <p:cNvSpPr>
            <a:spLocks noGrp="1" noChangeArrowheads="1"/>
          </p:cNvSpPr>
          <p:nvPr>
            <p:ph type="ctrTitle"/>
          </p:nvPr>
        </p:nvSpPr>
        <p:spPr>
          <a:xfrm>
            <a:off x="685800" y="2130427"/>
            <a:ext cx="7772400" cy="1470025"/>
          </a:xfrm>
          <a:effectLst>
            <a:outerShdw dist="53882" dir="2700000" algn="ctr" rotWithShape="0">
              <a:srgbClr val="000000"/>
            </a:outerShdw>
          </a:effectLst>
        </p:spPr>
        <p:txBody>
          <a:bodyPr/>
          <a:lstStyle>
            <a:lvl1pPr>
              <a:defRPr sz="4400"/>
            </a:lvl1pPr>
          </a:lstStyle>
          <a:p>
            <a:pPr lvl="0"/>
            <a:r>
              <a:rPr lang="en-US" noProof="0" smtClean="0"/>
              <a:t>Click to edit Master title style</a:t>
            </a:r>
          </a:p>
        </p:txBody>
      </p:sp>
    </p:spTree>
    <p:extLst>
      <p:ext uri="{BB962C8B-B14F-4D97-AF65-F5344CB8AC3E}">
        <p14:creationId xmlns:p14="http://schemas.microsoft.com/office/powerpoint/2010/main" val="369637664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477002"/>
            <a:ext cx="2133600" cy="244475"/>
          </a:xfrm>
          <a:prstGeom prst="rect">
            <a:avLst/>
          </a:prstGeom>
        </p:spPr>
        <p:txBody>
          <a:bodyPr/>
          <a:lstStyle>
            <a:lvl1pPr>
              <a:defRPr/>
            </a:lvl1pPr>
          </a:lstStyle>
          <a:p>
            <a:fld id="{93AE409C-61D4-45EE-800F-851CC8B32962}" type="datetimeFigureOut">
              <a:rPr lang="en-US" smtClean="0"/>
              <a:t>10/13/2016</a:t>
            </a:fld>
            <a:endParaRPr lang="en-US" dirty="0"/>
          </a:p>
        </p:txBody>
      </p:sp>
      <p:sp>
        <p:nvSpPr>
          <p:cNvPr id="5" name="Footer Placeholder 4"/>
          <p:cNvSpPr>
            <a:spLocks noGrp="1"/>
          </p:cNvSpPr>
          <p:nvPr>
            <p:ph type="ftr" sz="quarter" idx="11"/>
          </p:nvPr>
        </p:nvSpPr>
        <p:spPr>
          <a:xfrm>
            <a:off x="874080" y="6408716"/>
            <a:ext cx="4078920" cy="244475"/>
          </a:xfrm>
          <a:prstGeom prst="rect">
            <a:avLst/>
          </a:prstGeom>
        </p:spPr>
        <p:txBody>
          <a:bodyPr/>
          <a:lstStyle>
            <a:lvl1pPr>
              <a:defRPr/>
            </a:lvl1pPr>
          </a:lstStyle>
          <a:p>
            <a:endParaRPr lang="en-US" dirty="0"/>
          </a:p>
        </p:txBody>
      </p:sp>
      <p:sp>
        <p:nvSpPr>
          <p:cNvPr id="6" name="Slide Number Placeholder 5"/>
          <p:cNvSpPr>
            <a:spLocks noGrp="1"/>
          </p:cNvSpPr>
          <p:nvPr>
            <p:ph type="sldNum" sz="quarter" idx="12"/>
          </p:nvPr>
        </p:nvSpPr>
        <p:spPr>
          <a:xfrm>
            <a:off x="6553200" y="6477002"/>
            <a:ext cx="2133600" cy="244475"/>
          </a:xfrm>
          <a:prstGeom prst="rect">
            <a:avLst/>
          </a:prstGeom>
        </p:spPr>
        <p:txBody>
          <a:bodyPr/>
          <a:lstStyle>
            <a:lvl1pPr>
              <a:defRPr/>
            </a:lvl1pPr>
          </a:lstStyle>
          <a:p>
            <a:fld id="{EB87AAD3-F8B6-4ADB-B64C-CCACDBB1CF10}" type="slidenum">
              <a:rPr lang="en-US" smtClean="0"/>
              <a:t>‹#›</a:t>
            </a:fld>
            <a:endParaRPr lang="en-US" dirty="0"/>
          </a:p>
        </p:txBody>
      </p:sp>
    </p:spTree>
    <p:extLst>
      <p:ext uri="{BB962C8B-B14F-4D97-AF65-F5344CB8AC3E}">
        <p14:creationId xmlns:p14="http://schemas.microsoft.com/office/powerpoint/2010/main" val="199775430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477002"/>
            <a:ext cx="2133600" cy="244475"/>
          </a:xfrm>
          <a:prstGeom prst="rect">
            <a:avLst/>
          </a:prstGeom>
        </p:spPr>
        <p:txBody>
          <a:bodyPr/>
          <a:lstStyle>
            <a:lvl1pPr>
              <a:defRPr/>
            </a:lvl1pPr>
          </a:lstStyle>
          <a:p>
            <a:fld id="{93AE409C-61D4-45EE-800F-851CC8B32962}" type="datetimeFigureOut">
              <a:rPr lang="en-US" smtClean="0"/>
              <a:t>10/13/2016</a:t>
            </a:fld>
            <a:endParaRPr lang="en-US" dirty="0"/>
          </a:p>
        </p:txBody>
      </p:sp>
      <p:sp>
        <p:nvSpPr>
          <p:cNvPr id="5" name="Footer Placeholder 4"/>
          <p:cNvSpPr>
            <a:spLocks noGrp="1"/>
          </p:cNvSpPr>
          <p:nvPr>
            <p:ph type="ftr" sz="quarter" idx="11"/>
          </p:nvPr>
        </p:nvSpPr>
        <p:spPr>
          <a:xfrm>
            <a:off x="874080" y="6408716"/>
            <a:ext cx="4078920" cy="244475"/>
          </a:xfrm>
          <a:prstGeom prst="rect">
            <a:avLst/>
          </a:prstGeom>
        </p:spPr>
        <p:txBody>
          <a:bodyPr/>
          <a:lstStyle>
            <a:lvl1pPr>
              <a:defRPr/>
            </a:lvl1pPr>
          </a:lstStyle>
          <a:p>
            <a:endParaRPr lang="en-US" dirty="0"/>
          </a:p>
        </p:txBody>
      </p:sp>
      <p:sp>
        <p:nvSpPr>
          <p:cNvPr id="6" name="Slide Number Placeholder 5"/>
          <p:cNvSpPr>
            <a:spLocks noGrp="1"/>
          </p:cNvSpPr>
          <p:nvPr>
            <p:ph type="sldNum" sz="quarter" idx="12"/>
          </p:nvPr>
        </p:nvSpPr>
        <p:spPr>
          <a:xfrm>
            <a:off x="6553200" y="6477002"/>
            <a:ext cx="2133600" cy="244475"/>
          </a:xfrm>
          <a:prstGeom prst="rect">
            <a:avLst/>
          </a:prstGeom>
        </p:spPr>
        <p:txBody>
          <a:bodyPr/>
          <a:lstStyle>
            <a:lvl1pPr>
              <a:defRPr/>
            </a:lvl1pPr>
          </a:lstStyle>
          <a:p>
            <a:fld id="{EB87AAD3-F8B6-4ADB-B64C-CCACDBB1CF10}" type="slidenum">
              <a:rPr lang="en-US" smtClean="0"/>
              <a:t>‹#›</a:t>
            </a:fld>
            <a:endParaRPr lang="en-US" dirty="0"/>
          </a:p>
        </p:txBody>
      </p:sp>
    </p:spTree>
    <p:extLst>
      <p:ext uri="{BB962C8B-B14F-4D97-AF65-F5344CB8AC3E}">
        <p14:creationId xmlns:p14="http://schemas.microsoft.com/office/powerpoint/2010/main" val="481306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295402"/>
            <a:ext cx="8229600" cy="4830763"/>
          </a:xfrm>
        </p:spPr>
        <p:txBody>
          <a:bodyPr/>
          <a:lstStyle/>
          <a:p>
            <a:r>
              <a:rPr lang="en-US" smtClean="0"/>
              <a:t>Click icon to add table</a:t>
            </a:r>
            <a:endParaRPr lang="en-US"/>
          </a:p>
        </p:txBody>
      </p:sp>
      <p:sp>
        <p:nvSpPr>
          <p:cNvPr id="4" name="Date Placeholder 3"/>
          <p:cNvSpPr>
            <a:spLocks noGrp="1"/>
          </p:cNvSpPr>
          <p:nvPr>
            <p:ph type="dt" sz="half" idx="10"/>
          </p:nvPr>
        </p:nvSpPr>
        <p:spPr>
          <a:xfrm>
            <a:off x="457200" y="6477002"/>
            <a:ext cx="2133600" cy="244475"/>
          </a:xfrm>
          <a:prstGeom prst="rect">
            <a:avLst/>
          </a:prstGeom>
        </p:spPr>
        <p:txBody>
          <a:bodyPr/>
          <a:lstStyle>
            <a:lvl1pPr>
              <a:defRPr/>
            </a:lvl1pPr>
          </a:lstStyle>
          <a:p>
            <a:fld id="{93AE409C-61D4-45EE-800F-851CC8B32962}" type="datetimeFigureOut">
              <a:rPr lang="en-US" smtClean="0"/>
              <a:t>10/13/2016</a:t>
            </a:fld>
            <a:endParaRPr lang="en-US" dirty="0"/>
          </a:p>
        </p:txBody>
      </p:sp>
      <p:sp>
        <p:nvSpPr>
          <p:cNvPr id="5" name="Footer Placeholder 4"/>
          <p:cNvSpPr>
            <a:spLocks noGrp="1"/>
          </p:cNvSpPr>
          <p:nvPr>
            <p:ph type="ftr" sz="quarter" idx="11"/>
          </p:nvPr>
        </p:nvSpPr>
        <p:spPr>
          <a:xfrm>
            <a:off x="3124200" y="6477002"/>
            <a:ext cx="2895600" cy="244475"/>
          </a:xfrm>
          <a:prstGeom prst="rect">
            <a:avLst/>
          </a:prstGeom>
        </p:spPr>
        <p:txBody>
          <a:bodyPr/>
          <a:lstStyle>
            <a:lvl1pPr>
              <a:defRPr/>
            </a:lvl1pPr>
          </a:lstStyle>
          <a:p>
            <a:endParaRPr lang="en-US" dirty="0"/>
          </a:p>
        </p:txBody>
      </p:sp>
      <p:sp>
        <p:nvSpPr>
          <p:cNvPr id="6" name="Slide Number Placeholder 5"/>
          <p:cNvSpPr>
            <a:spLocks noGrp="1"/>
          </p:cNvSpPr>
          <p:nvPr>
            <p:ph type="sldNum" sz="quarter" idx="12"/>
          </p:nvPr>
        </p:nvSpPr>
        <p:spPr>
          <a:xfrm>
            <a:off x="6553200" y="6477002"/>
            <a:ext cx="2133600" cy="244475"/>
          </a:xfrm>
          <a:prstGeom prst="rect">
            <a:avLst/>
          </a:prstGeom>
        </p:spPr>
        <p:txBody>
          <a:bodyPr/>
          <a:lstStyle>
            <a:lvl1pPr>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4896471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defRPr>
                <a:ea typeface="ＭＳ Ｐゴシック" pitchFamily="34" charset="-128"/>
              </a:defRPr>
            </a:lvl1pPr>
          </a:lstStyle>
          <a:p>
            <a:pPr>
              <a:defRPr/>
            </a:pPr>
            <a:fld id="{84F239AF-DDE9-4B79-A601-0BDFBFFE240F}" type="slidenum">
              <a:rPr lang="en-US"/>
              <a:pPr>
                <a:defRPr/>
              </a:pPr>
              <a:t>‹#›</a:t>
            </a:fld>
            <a:endParaRPr lang="en-US"/>
          </a:p>
        </p:txBody>
      </p:sp>
    </p:spTree>
    <p:extLst>
      <p:ext uri="{BB962C8B-B14F-4D97-AF65-F5344CB8AC3E}">
        <p14:creationId xmlns:p14="http://schemas.microsoft.com/office/powerpoint/2010/main" val="19965291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ission/Vis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2" name="Picture Placeholder 11"/>
          <p:cNvSpPr>
            <a:spLocks noGrp="1"/>
          </p:cNvSpPr>
          <p:nvPr>
            <p:ph type="pic" sz="quarter" idx="14"/>
          </p:nvPr>
        </p:nvSpPr>
        <p:spPr>
          <a:xfrm>
            <a:off x="965200" y="2057400"/>
            <a:ext cx="3352800" cy="1828800"/>
          </a:xfrm>
        </p:spPr>
        <p:txBody>
          <a:bodyPr/>
          <a:lstStyle/>
          <a:p>
            <a:pPr lvl="0"/>
            <a:r>
              <a:rPr lang="en-US" noProof="0" smtClean="0"/>
              <a:t>Click icon to add picture</a:t>
            </a:r>
            <a:endParaRPr lang="en-US" noProof="0"/>
          </a:p>
        </p:txBody>
      </p:sp>
      <p:sp>
        <p:nvSpPr>
          <p:cNvPr id="17" name="Picture Placeholder 11"/>
          <p:cNvSpPr>
            <a:spLocks noGrp="1"/>
          </p:cNvSpPr>
          <p:nvPr>
            <p:ph type="pic" sz="quarter" idx="15"/>
          </p:nvPr>
        </p:nvSpPr>
        <p:spPr>
          <a:xfrm>
            <a:off x="4648200" y="2057400"/>
            <a:ext cx="3352800" cy="1828800"/>
          </a:xfrm>
        </p:spPr>
        <p:txBody>
          <a:bodyPr/>
          <a:lstStyle/>
          <a:p>
            <a:pPr lvl="0"/>
            <a:r>
              <a:rPr lang="en-US" noProof="0" smtClean="0"/>
              <a:t>Click icon to add picture</a:t>
            </a:r>
            <a:endParaRPr lang="en-US" noProof="0"/>
          </a:p>
        </p:txBody>
      </p:sp>
      <p:sp>
        <p:nvSpPr>
          <p:cNvPr id="5" name="Footer Placeholder 2"/>
          <p:cNvSpPr>
            <a:spLocks noGrp="1"/>
          </p:cNvSpPr>
          <p:nvPr>
            <p:ph type="ftr" sz="quarter" idx="16"/>
          </p:nvPr>
        </p:nvSpPr>
        <p:spPr>
          <a:xfrm>
            <a:off x="0" y="6553200"/>
            <a:ext cx="7010400" cy="304800"/>
          </a:xfrm>
          <a:prstGeom prst="rect">
            <a:avLst/>
          </a:prstGeom>
        </p:spPr>
        <p:txBody>
          <a:bodyPr/>
          <a:lstStyle>
            <a:lvl1pPr algn="ctr">
              <a:defRPr sz="2000">
                <a:solidFill>
                  <a:srgbClr val="FFFFFF"/>
                </a:solidFill>
                <a:latin typeface="Franklin Gothic Book" pitchFamily="34" charset="0"/>
                <a:ea typeface="+mn-ea"/>
                <a:cs typeface="+mn-cs"/>
              </a:defRPr>
            </a:lvl1pPr>
          </a:lstStyle>
          <a:p>
            <a:pPr defTabSz="914400" fontAlgn="base">
              <a:spcBef>
                <a:spcPct val="0"/>
              </a:spcBef>
              <a:spcAft>
                <a:spcPct val="0"/>
              </a:spcAft>
              <a:defRPr/>
            </a:pPr>
            <a:r>
              <a:t>NOAA's National Weather Service: Serving the Nation’s Environmental Forecasting Needs</a:t>
            </a:r>
            <a:endParaRPr dirty="0"/>
          </a:p>
        </p:txBody>
      </p:sp>
      <p:sp>
        <p:nvSpPr>
          <p:cNvPr id="6" name="Slide Number Placeholder 3"/>
          <p:cNvSpPr>
            <a:spLocks noGrp="1"/>
          </p:cNvSpPr>
          <p:nvPr>
            <p:ph type="sldNum" sz="quarter" idx="17"/>
          </p:nvPr>
        </p:nvSpPr>
        <p:spPr/>
        <p:txBody>
          <a:bodyPr/>
          <a:lstStyle>
            <a:lvl1pPr>
              <a:defRPr>
                <a:ea typeface="ＭＳ Ｐゴシック" pitchFamily="34" charset="-128"/>
              </a:defRPr>
            </a:lvl1pPr>
          </a:lstStyle>
          <a:p>
            <a:pPr>
              <a:defRPr/>
            </a:pPr>
            <a:fld id="{8D852B2C-72E9-40B6-BBE3-168A51361F36}" type="slidenum">
              <a:rPr lang="en-US"/>
              <a:pPr>
                <a:defRPr/>
              </a:pPr>
              <a:t>‹#›</a:t>
            </a:fld>
            <a:endParaRPr lang="en-US"/>
          </a:p>
        </p:txBody>
      </p:sp>
    </p:spTree>
    <p:extLst>
      <p:ext uri="{BB962C8B-B14F-4D97-AF65-F5344CB8AC3E}">
        <p14:creationId xmlns:p14="http://schemas.microsoft.com/office/powerpoint/2010/main" val="973377120"/>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Arial" charset="0"/>
                <a:cs typeface="+mn-cs"/>
              </a:defRPr>
            </a:lvl1pPr>
          </a:lstStyle>
          <a:p>
            <a:pPr defTabSz="914400" fontAlgn="base">
              <a:spcBef>
                <a:spcPct val="0"/>
              </a:spcBef>
              <a:spcAft>
                <a:spcPct val="0"/>
              </a:spcAft>
              <a:defRPr/>
            </a:pPr>
            <a:fld id="{5122065A-8032-4301-8FC1-42086C8AA819}" type="datetimeFigureOut">
              <a:rPr lang="en-US">
                <a:solidFill>
                  <a:prstClr val="white"/>
                </a:solidFill>
                <a:ea typeface="ＭＳ Ｐゴシック" pitchFamily="34" charset="-128"/>
              </a:rPr>
              <a:pPr defTabSz="914400" fontAlgn="base">
                <a:spcBef>
                  <a:spcPct val="0"/>
                </a:spcBef>
                <a:spcAft>
                  <a:spcPct val="0"/>
                </a:spcAft>
                <a:defRPr/>
              </a:pPr>
              <a:t>10/13/2016</a:t>
            </a:fld>
            <a:endParaRPr lang="en-US">
              <a:solidFill>
                <a:prstClr val="white"/>
              </a:solidFill>
              <a:ea typeface="ＭＳ Ｐゴシック" pitchFamily="34" charset="-128"/>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cs typeface="+mn-cs"/>
              </a:defRPr>
            </a:lvl1pPr>
          </a:lstStyle>
          <a:p>
            <a:pPr defTabSz="914400" fontAlgn="base">
              <a:spcBef>
                <a:spcPct val="0"/>
              </a:spcBef>
              <a:spcAft>
                <a:spcPct val="0"/>
              </a:spcAft>
              <a:defRPr/>
            </a:pPr>
            <a:endParaRPr lang="en-US">
              <a:solidFill>
                <a:prstClr val="white"/>
              </a:solidFill>
              <a:ea typeface="ＭＳ Ｐゴシック" pitchFamily="34" charset="-128"/>
            </a:endParaRPr>
          </a:p>
        </p:txBody>
      </p:sp>
      <p:sp>
        <p:nvSpPr>
          <p:cNvPr id="6" name="Slide Number Placeholder 5"/>
          <p:cNvSpPr>
            <a:spLocks noGrp="1"/>
          </p:cNvSpPr>
          <p:nvPr>
            <p:ph type="sldNum" sz="quarter" idx="12"/>
          </p:nvPr>
        </p:nvSpPr>
        <p:spPr/>
        <p:txBody>
          <a:bodyPr/>
          <a:lstStyle>
            <a:lvl1pPr>
              <a:defRPr/>
            </a:lvl1pPr>
          </a:lstStyle>
          <a:p>
            <a:pPr>
              <a:defRPr/>
            </a:pPr>
            <a:fld id="{34FC12FB-640D-4E75-B6B6-075D80E94950}" type="slidenum">
              <a:rPr lang="en-US"/>
              <a:pPr>
                <a:defRPr/>
              </a:pPr>
              <a:t>‹#›</a:t>
            </a:fld>
            <a:endParaRPr lang="en-US"/>
          </a:p>
        </p:txBody>
      </p:sp>
    </p:spTree>
    <p:extLst>
      <p:ext uri="{BB962C8B-B14F-4D97-AF65-F5344CB8AC3E}">
        <p14:creationId xmlns:p14="http://schemas.microsoft.com/office/powerpoint/2010/main" val="41239740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cs typeface="+mn-cs"/>
              </a:defRPr>
            </a:lvl1pPr>
          </a:lstStyle>
          <a:p>
            <a:pPr defTabSz="914400" fontAlgn="base">
              <a:spcBef>
                <a:spcPct val="0"/>
              </a:spcBef>
              <a:spcAft>
                <a:spcPct val="0"/>
              </a:spcAft>
              <a:defRPr/>
            </a:pPr>
            <a:fld id="{CC0F49E4-BCDA-43D7-AC5D-5EFB884BFA67}" type="datetimeFigureOut">
              <a:rPr lang="en-US">
                <a:solidFill>
                  <a:prstClr val="white"/>
                </a:solidFill>
                <a:latin typeface="Arial" pitchFamily="34" charset="0"/>
                <a:ea typeface="ＭＳ Ｐゴシック" pitchFamily="34" charset="-128"/>
              </a:rPr>
              <a:pPr defTabSz="914400" fontAlgn="base">
                <a:spcBef>
                  <a:spcPct val="0"/>
                </a:spcBef>
                <a:spcAft>
                  <a:spcPct val="0"/>
                </a:spcAft>
                <a:defRPr/>
              </a:pPr>
              <a:t>10/13/2016</a:t>
            </a:fld>
            <a:endParaRPr lang="en-US">
              <a:solidFill>
                <a:prstClr val="white"/>
              </a:solidFill>
              <a:latin typeface="Arial" pitchFamily="34" charset="0"/>
              <a:ea typeface="ＭＳ Ｐゴシック" pitchFamily="34" charset="-128"/>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cs typeface="+mn-cs"/>
              </a:defRPr>
            </a:lvl1pPr>
          </a:lstStyle>
          <a:p>
            <a:pPr defTabSz="914400" fontAlgn="base">
              <a:spcBef>
                <a:spcPct val="0"/>
              </a:spcBef>
              <a:spcAft>
                <a:spcPct val="0"/>
              </a:spcAft>
              <a:defRPr/>
            </a:pPr>
            <a:endParaRPr lang="en-US">
              <a:solidFill>
                <a:prstClr val="white"/>
              </a:solidFill>
              <a:latin typeface="Arial" pitchFamily="34" charset="0"/>
              <a:ea typeface="ＭＳ Ｐゴシック" pitchFamily="34" charset="-128"/>
            </a:endParaRPr>
          </a:p>
        </p:txBody>
      </p:sp>
      <p:sp>
        <p:nvSpPr>
          <p:cNvPr id="6" name="Slide Number Placeholder 5"/>
          <p:cNvSpPr>
            <a:spLocks noGrp="1"/>
          </p:cNvSpPr>
          <p:nvPr>
            <p:ph type="sldNum" sz="quarter" idx="12"/>
          </p:nvPr>
        </p:nvSpPr>
        <p:spPr/>
        <p:txBody>
          <a:bodyPr/>
          <a:lstStyle>
            <a:lvl1pPr>
              <a:defRPr/>
            </a:lvl1pPr>
          </a:lstStyle>
          <a:p>
            <a:pPr>
              <a:defRPr/>
            </a:pPr>
            <a:fld id="{49760C98-956C-4EB4-B5F8-1B6619FD47AA}" type="slidenum">
              <a:rPr lang="en-US"/>
              <a:pPr>
                <a:defRPr/>
              </a:pPr>
              <a:t>‹#›</a:t>
            </a:fld>
            <a:endParaRPr lang="en-US"/>
          </a:p>
        </p:txBody>
      </p:sp>
    </p:spTree>
    <p:extLst>
      <p:ext uri="{BB962C8B-B14F-4D97-AF65-F5344CB8AC3E}">
        <p14:creationId xmlns:p14="http://schemas.microsoft.com/office/powerpoint/2010/main" val="112769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otal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8978201"/>
      </p:ext>
    </p:extLst>
  </p:cSld>
  <p:clrMapOvr>
    <a:masterClrMapping/>
  </p:clrMapOvr>
  <p:transition>
    <p:pull dir="l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477002"/>
            <a:ext cx="2133600" cy="244475"/>
          </a:xfrm>
          <a:prstGeom prst="rect">
            <a:avLst/>
          </a:prstGeom>
        </p:spPr>
        <p:txBody>
          <a:bodyPr/>
          <a:lstStyle>
            <a:lvl1pPr>
              <a:defRPr/>
            </a:lvl1pPr>
          </a:lstStyle>
          <a:p>
            <a:fld id="{93AE409C-61D4-45EE-800F-851CC8B32962}" type="datetimeFigureOut">
              <a:rPr lang="en-US" smtClean="0"/>
              <a:t>10/13/2016</a:t>
            </a:fld>
            <a:endParaRPr lang="en-US" dirty="0"/>
          </a:p>
        </p:txBody>
      </p:sp>
      <p:sp>
        <p:nvSpPr>
          <p:cNvPr id="5" name="Footer Placeholder 4"/>
          <p:cNvSpPr>
            <a:spLocks noGrp="1"/>
          </p:cNvSpPr>
          <p:nvPr>
            <p:ph type="ftr" sz="quarter" idx="11"/>
          </p:nvPr>
        </p:nvSpPr>
        <p:spPr>
          <a:xfrm>
            <a:off x="874080" y="6408716"/>
            <a:ext cx="4078920" cy="244475"/>
          </a:xfrm>
          <a:prstGeom prst="rect">
            <a:avLst/>
          </a:prstGeom>
        </p:spPr>
        <p:txBody>
          <a:bodyPr/>
          <a:lstStyle>
            <a:lvl1pPr>
              <a:defRPr/>
            </a:lvl1pPr>
          </a:lstStyle>
          <a:p>
            <a:endParaRPr lang="en-US" dirty="0"/>
          </a:p>
        </p:txBody>
      </p:sp>
      <p:sp>
        <p:nvSpPr>
          <p:cNvPr id="6" name="Slide Number Placeholder 5"/>
          <p:cNvSpPr>
            <a:spLocks noGrp="1"/>
          </p:cNvSpPr>
          <p:nvPr>
            <p:ph type="sldNum" sz="quarter" idx="12"/>
          </p:nvPr>
        </p:nvSpPr>
        <p:spPr>
          <a:xfrm>
            <a:off x="6553200" y="6477002"/>
            <a:ext cx="2133600" cy="244475"/>
          </a:xfrm>
          <a:prstGeom prst="rect">
            <a:avLst/>
          </a:prstGeom>
        </p:spPr>
        <p:txBody>
          <a:bodyPr/>
          <a:lstStyle>
            <a:lvl1pPr>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66832156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477002"/>
            <a:ext cx="2133600" cy="244475"/>
          </a:xfrm>
          <a:prstGeom prst="rect">
            <a:avLst/>
          </a:prstGeom>
        </p:spPr>
        <p:txBody>
          <a:bodyPr/>
          <a:lstStyle>
            <a:lvl1pPr>
              <a:defRPr/>
            </a:lvl1pPr>
          </a:lstStyle>
          <a:p>
            <a:fld id="{93AE409C-61D4-45EE-800F-851CC8B32962}" type="datetimeFigureOut">
              <a:rPr lang="en-US" smtClean="0"/>
              <a:t>10/13/2016</a:t>
            </a:fld>
            <a:endParaRPr lang="en-US" dirty="0"/>
          </a:p>
        </p:txBody>
      </p:sp>
      <p:sp>
        <p:nvSpPr>
          <p:cNvPr id="4" name="Footer Placeholder 3"/>
          <p:cNvSpPr>
            <a:spLocks noGrp="1"/>
          </p:cNvSpPr>
          <p:nvPr>
            <p:ph type="ftr" sz="quarter" idx="11"/>
          </p:nvPr>
        </p:nvSpPr>
        <p:spPr>
          <a:xfrm>
            <a:off x="874080" y="6408716"/>
            <a:ext cx="4078920" cy="244475"/>
          </a:xfrm>
          <a:prstGeom prst="rect">
            <a:avLst/>
          </a:prstGeom>
        </p:spPr>
        <p:txBody>
          <a:bodyPr/>
          <a:lstStyle>
            <a:lvl1pPr>
              <a:defRPr/>
            </a:lvl1pPr>
          </a:lstStyle>
          <a:p>
            <a:endParaRPr lang="en-US" dirty="0"/>
          </a:p>
        </p:txBody>
      </p:sp>
      <p:sp>
        <p:nvSpPr>
          <p:cNvPr id="5" name="Slide Number Placeholder 4"/>
          <p:cNvSpPr>
            <a:spLocks noGrp="1"/>
          </p:cNvSpPr>
          <p:nvPr>
            <p:ph type="sldNum" sz="quarter" idx="12"/>
          </p:nvPr>
        </p:nvSpPr>
        <p:spPr>
          <a:xfrm>
            <a:off x="6553200" y="6477002"/>
            <a:ext cx="2133600" cy="244475"/>
          </a:xfrm>
          <a:prstGeom prst="rect">
            <a:avLst/>
          </a:prstGeom>
        </p:spPr>
        <p:txBody>
          <a:bodyPr/>
          <a:lstStyle>
            <a:lvl1pPr>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07875293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477002"/>
            <a:ext cx="2133600" cy="244475"/>
          </a:xfrm>
          <a:prstGeom prst="rect">
            <a:avLst/>
          </a:prstGeom>
        </p:spPr>
        <p:txBody>
          <a:bodyPr/>
          <a:lstStyle>
            <a:lvl1pPr>
              <a:defRPr/>
            </a:lvl1pPr>
          </a:lstStyle>
          <a:p>
            <a:fld id="{93AE409C-61D4-45EE-800F-851CC8B32962}" type="datetimeFigureOut">
              <a:rPr lang="en-US" smtClean="0"/>
              <a:t>10/13/2016</a:t>
            </a:fld>
            <a:endParaRPr lang="en-US" dirty="0"/>
          </a:p>
        </p:txBody>
      </p:sp>
      <p:sp>
        <p:nvSpPr>
          <p:cNvPr id="5" name="Footer Placeholder 4"/>
          <p:cNvSpPr>
            <a:spLocks noGrp="1"/>
          </p:cNvSpPr>
          <p:nvPr>
            <p:ph type="ftr" sz="quarter" idx="11"/>
          </p:nvPr>
        </p:nvSpPr>
        <p:spPr>
          <a:xfrm>
            <a:off x="874080" y="6408716"/>
            <a:ext cx="4078920" cy="244475"/>
          </a:xfrm>
          <a:prstGeom prst="rect">
            <a:avLst/>
          </a:prstGeom>
        </p:spPr>
        <p:txBody>
          <a:bodyPr/>
          <a:lstStyle>
            <a:lvl1pPr>
              <a:defRPr/>
            </a:lvl1pPr>
          </a:lstStyle>
          <a:p>
            <a:endParaRPr lang="en-US" dirty="0"/>
          </a:p>
        </p:txBody>
      </p:sp>
      <p:sp>
        <p:nvSpPr>
          <p:cNvPr id="6" name="Slide Number Placeholder 5"/>
          <p:cNvSpPr>
            <a:spLocks noGrp="1"/>
          </p:cNvSpPr>
          <p:nvPr>
            <p:ph type="sldNum" sz="quarter" idx="12"/>
          </p:nvPr>
        </p:nvSpPr>
        <p:spPr>
          <a:xfrm>
            <a:off x="6553200" y="6477002"/>
            <a:ext cx="2133600" cy="244475"/>
          </a:xfrm>
          <a:prstGeom prst="rect">
            <a:avLst/>
          </a:prstGeom>
        </p:spPr>
        <p:txBody>
          <a:bodyPr/>
          <a:lstStyle>
            <a:lvl1pPr>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66832156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95402"/>
            <a:ext cx="40386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2"/>
            <a:ext cx="40386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477002"/>
            <a:ext cx="2133600" cy="244475"/>
          </a:xfrm>
          <a:prstGeom prst="rect">
            <a:avLst/>
          </a:prstGeom>
        </p:spPr>
        <p:txBody>
          <a:bodyPr/>
          <a:lstStyle>
            <a:lvl1pPr>
              <a:defRPr/>
            </a:lvl1pPr>
          </a:lstStyle>
          <a:p>
            <a:fld id="{93AE409C-61D4-45EE-800F-851CC8B32962}" type="datetimeFigureOut">
              <a:rPr lang="en-US" smtClean="0"/>
              <a:t>10/13/2016</a:t>
            </a:fld>
            <a:endParaRPr lang="en-US" dirty="0"/>
          </a:p>
        </p:txBody>
      </p:sp>
      <p:sp>
        <p:nvSpPr>
          <p:cNvPr id="6" name="Footer Placeholder 5"/>
          <p:cNvSpPr>
            <a:spLocks noGrp="1"/>
          </p:cNvSpPr>
          <p:nvPr>
            <p:ph type="ftr" sz="quarter" idx="11"/>
          </p:nvPr>
        </p:nvSpPr>
        <p:spPr>
          <a:xfrm>
            <a:off x="874080" y="6408716"/>
            <a:ext cx="4078920" cy="244475"/>
          </a:xfrm>
          <a:prstGeom prst="rect">
            <a:avLst/>
          </a:prstGeom>
        </p:spPr>
        <p:txBody>
          <a:bodyPr/>
          <a:lstStyle>
            <a:lvl1pPr>
              <a:defRPr/>
            </a:lvl1pPr>
          </a:lstStyle>
          <a:p>
            <a:endParaRPr lang="en-US" dirty="0"/>
          </a:p>
        </p:txBody>
      </p:sp>
      <p:sp>
        <p:nvSpPr>
          <p:cNvPr id="7" name="Slide Number Placeholder 6"/>
          <p:cNvSpPr>
            <a:spLocks noGrp="1"/>
          </p:cNvSpPr>
          <p:nvPr>
            <p:ph type="sldNum" sz="quarter" idx="12"/>
          </p:nvPr>
        </p:nvSpPr>
        <p:spPr>
          <a:xfrm>
            <a:off x="6553200" y="6477002"/>
            <a:ext cx="2133600" cy="244475"/>
          </a:xfrm>
          <a:prstGeom prst="rect">
            <a:avLst/>
          </a:prstGeom>
        </p:spPr>
        <p:txBody>
          <a:bodyPr/>
          <a:lstStyle>
            <a:lvl1pPr>
              <a:defRPr/>
            </a:lvl1pPr>
          </a:lstStyle>
          <a:p>
            <a:fld id="{EB87AAD3-F8B6-4ADB-B64C-CCACDBB1CF10}" type="slidenum">
              <a:rPr lang="en-US" smtClean="0"/>
              <a:t>‹#›</a:t>
            </a:fld>
            <a:endParaRPr lang="en-US" dirty="0"/>
          </a:p>
        </p:txBody>
      </p:sp>
    </p:spTree>
    <p:extLst>
      <p:ext uri="{BB962C8B-B14F-4D97-AF65-F5344CB8AC3E}">
        <p14:creationId xmlns:p14="http://schemas.microsoft.com/office/powerpoint/2010/main" val="2572202577"/>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defRPr>
                <a:ea typeface="ＭＳ Ｐゴシック" pitchFamily="34" charset="-128"/>
              </a:defRPr>
            </a:lvl1pPr>
          </a:lstStyle>
          <a:p>
            <a:pPr>
              <a:defRPr/>
            </a:pPr>
            <a:fld id="{048471E9-8AD4-4A13-A229-0687DE6D23AD}" type="slidenum">
              <a:rPr lang="en-US"/>
              <a:pPr>
                <a:defRPr/>
              </a:pPr>
              <a:t>‹#›</a:t>
            </a:fld>
            <a:endParaRPr lang="en-US"/>
          </a:p>
        </p:txBody>
      </p:sp>
    </p:spTree>
    <p:extLst>
      <p:ext uri="{BB962C8B-B14F-4D97-AF65-F5344CB8AC3E}">
        <p14:creationId xmlns:p14="http://schemas.microsoft.com/office/powerpoint/2010/main" val="24055080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defRPr>
                <a:latin typeface="Arial" charset="0"/>
                <a:cs typeface="+mn-cs"/>
              </a:defRPr>
            </a:lvl1pPr>
          </a:lstStyle>
          <a:p>
            <a:pPr defTabSz="914400" fontAlgn="base">
              <a:spcBef>
                <a:spcPct val="0"/>
              </a:spcBef>
              <a:spcAft>
                <a:spcPct val="0"/>
              </a:spcAft>
              <a:defRPr/>
            </a:pPr>
            <a:fld id="{4C908D81-EB20-4933-A18C-1C400538F01B}" type="datetimeFigureOut">
              <a:rPr lang="en-US">
                <a:solidFill>
                  <a:prstClr val="white"/>
                </a:solidFill>
                <a:ea typeface="ＭＳ Ｐゴシック" pitchFamily="34" charset="-128"/>
              </a:rPr>
              <a:pPr defTabSz="914400" fontAlgn="base">
                <a:spcBef>
                  <a:spcPct val="0"/>
                </a:spcBef>
                <a:spcAft>
                  <a:spcPct val="0"/>
                </a:spcAft>
                <a:defRPr/>
              </a:pPr>
              <a:t>10/13/2016</a:t>
            </a:fld>
            <a:endParaRPr lang="en-US">
              <a:solidFill>
                <a:prstClr val="white"/>
              </a:solidFill>
              <a:ea typeface="ＭＳ Ｐゴシック" pitchFamily="34" charset="-128"/>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defRPr>
                <a:latin typeface="Arial" charset="0"/>
                <a:cs typeface="+mn-cs"/>
              </a:defRPr>
            </a:lvl1pPr>
          </a:lstStyle>
          <a:p>
            <a:pPr defTabSz="914400" fontAlgn="base">
              <a:spcBef>
                <a:spcPct val="0"/>
              </a:spcBef>
              <a:spcAft>
                <a:spcPct val="0"/>
              </a:spcAft>
              <a:defRPr/>
            </a:pPr>
            <a:endParaRPr lang="en-US">
              <a:solidFill>
                <a:prstClr val="white"/>
              </a:solidFill>
              <a:ea typeface="ＭＳ Ｐゴシック" pitchFamily="34" charset="-128"/>
            </a:endParaRPr>
          </a:p>
        </p:txBody>
      </p:sp>
      <p:sp>
        <p:nvSpPr>
          <p:cNvPr id="6" name="Slide Number Placeholder 5"/>
          <p:cNvSpPr>
            <a:spLocks noGrp="1"/>
          </p:cNvSpPr>
          <p:nvPr>
            <p:ph type="sldNum" sz="quarter" idx="12"/>
          </p:nvPr>
        </p:nvSpPr>
        <p:spPr/>
        <p:txBody>
          <a:bodyPr/>
          <a:lstStyle>
            <a:lvl1pPr>
              <a:defRPr/>
            </a:lvl1pPr>
          </a:lstStyle>
          <a:p>
            <a:pPr>
              <a:defRPr/>
            </a:pPr>
            <a:fld id="{31B59446-CD9C-4D3A-8872-F4EB2BE6D7CB}" type="slidenum">
              <a:rPr lang="en-US"/>
              <a:pPr>
                <a:defRPr/>
              </a:pPr>
              <a:t>‹#›</a:t>
            </a:fld>
            <a:endParaRPr lang="en-US"/>
          </a:p>
        </p:txBody>
      </p:sp>
    </p:spTree>
    <p:extLst>
      <p:ext uri="{BB962C8B-B14F-4D97-AF65-F5344CB8AC3E}">
        <p14:creationId xmlns:p14="http://schemas.microsoft.com/office/powerpoint/2010/main" val="6223622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Total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0258422"/>
      </p:ext>
    </p:extLst>
  </p:cSld>
  <p:clrMapOvr>
    <a:masterClrMapping/>
  </p:clrMapOvr>
  <p:transition>
    <p:pull dir="ld"/>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cs typeface="+mn-cs"/>
              </a:defRPr>
            </a:lvl1pPr>
          </a:lstStyle>
          <a:p>
            <a:pPr defTabSz="914400" fontAlgn="base">
              <a:spcBef>
                <a:spcPct val="0"/>
              </a:spcBef>
              <a:spcAft>
                <a:spcPct val="0"/>
              </a:spcAft>
              <a:defRPr/>
            </a:pPr>
            <a:fld id="{CC0F49E4-BCDA-43D7-AC5D-5EFB884BFA67}" type="datetimeFigureOut">
              <a:rPr lang="en-US">
                <a:solidFill>
                  <a:prstClr val="white"/>
                </a:solidFill>
                <a:latin typeface="Arial" pitchFamily="34" charset="0"/>
                <a:ea typeface="ＭＳ Ｐゴシック" pitchFamily="34" charset="-128"/>
              </a:rPr>
              <a:pPr defTabSz="914400" fontAlgn="base">
                <a:spcBef>
                  <a:spcPct val="0"/>
                </a:spcBef>
                <a:spcAft>
                  <a:spcPct val="0"/>
                </a:spcAft>
                <a:defRPr/>
              </a:pPr>
              <a:t>10/13/2016</a:t>
            </a:fld>
            <a:endParaRPr lang="en-US">
              <a:solidFill>
                <a:prstClr val="white"/>
              </a:solidFill>
              <a:latin typeface="Arial" pitchFamily="34" charset="0"/>
              <a:ea typeface="ＭＳ Ｐゴシック" pitchFamily="34" charset="-128"/>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cs typeface="+mn-cs"/>
              </a:defRPr>
            </a:lvl1pPr>
          </a:lstStyle>
          <a:p>
            <a:pPr defTabSz="914400" fontAlgn="base">
              <a:spcBef>
                <a:spcPct val="0"/>
              </a:spcBef>
              <a:spcAft>
                <a:spcPct val="0"/>
              </a:spcAft>
              <a:defRPr/>
            </a:pPr>
            <a:endParaRPr lang="en-US">
              <a:solidFill>
                <a:prstClr val="white"/>
              </a:solidFill>
              <a:latin typeface="Arial" pitchFamily="34" charset="0"/>
              <a:ea typeface="ＭＳ Ｐゴシック" pitchFamily="34" charset="-128"/>
            </a:endParaRPr>
          </a:p>
        </p:txBody>
      </p:sp>
      <p:sp>
        <p:nvSpPr>
          <p:cNvPr id="6" name="Slide Number Placeholder 5"/>
          <p:cNvSpPr>
            <a:spLocks noGrp="1"/>
          </p:cNvSpPr>
          <p:nvPr>
            <p:ph type="sldNum" sz="quarter" idx="12"/>
          </p:nvPr>
        </p:nvSpPr>
        <p:spPr/>
        <p:txBody>
          <a:bodyPr/>
          <a:lstStyle>
            <a:lvl1pPr>
              <a:defRPr/>
            </a:lvl1pPr>
          </a:lstStyle>
          <a:p>
            <a:pPr>
              <a:defRPr/>
            </a:pPr>
            <a:fld id="{49760C98-956C-4EB4-B5F8-1B6619FD47AA}" type="slidenum">
              <a:rPr lang="en-US"/>
              <a:pPr>
                <a:defRPr/>
              </a:pPr>
              <a:t>‹#›</a:t>
            </a:fld>
            <a:endParaRPr lang="en-US"/>
          </a:p>
        </p:txBody>
      </p:sp>
    </p:spTree>
    <p:extLst>
      <p:ext uri="{BB962C8B-B14F-4D97-AF65-F5344CB8AC3E}">
        <p14:creationId xmlns:p14="http://schemas.microsoft.com/office/powerpoint/2010/main" val="112769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477002"/>
            <a:ext cx="2133600" cy="244475"/>
          </a:xfrm>
          <a:prstGeom prst="rect">
            <a:avLst/>
          </a:prstGeom>
        </p:spPr>
        <p:txBody>
          <a:bodyPr/>
          <a:lstStyle>
            <a:lvl1pPr>
              <a:defRPr/>
            </a:lvl1pPr>
          </a:lstStyle>
          <a:p>
            <a:fld id="{93AE409C-61D4-45EE-800F-851CC8B32962}" type="datetimeFigureOut">
              <a:rPr lang="en-US" smtClean="0"/>
              <a:t>10/13/2016</a:t>
            </a:fld>
            <a:endParaRPr lang="en-US" dirty="0"/>
          </a:p>
        </p:txBody>
      </p:sp>
      <p:sp>
        <p:nvSpPr>
          <p:cNvPr id="4" name="Footer Placeholder 3"/>
          <p:cNvSpPr>
            <a:spLocks noGrp="1"/>
          </p:cNvSpPr>
          <p:nvPr>
            <p:ph type="ftr" sz="quarter" idx="11"/>
          </p:nvPr>
        </p:nvSpPr>
        <p:spPr>
          <a:xfrm>
            <a:off x="874080" y="6408716"/>
            <a:ext cx="4078920" cy="244475"/>
          </a:xfrm>
          <a:prstGeom prst="rect">
            <a:avLst/>
          </a:prstGeom>
        </p:spPr>
        <p:txBody>
          <a:bodyPr/>
          <a:lstStyle>
            <a:lvl1pPr>
              <a:defRPr/>
            </a:lvl1pPr>
          </a:lstStyle>
          <a:p>
            <a:endParaRPr lang="en-US" dirty="0"/>
          </a:p>
        </p:txBody>
      </p:sp>
      <p:sp>
        <p:nvSpPr>
          <p:cNvPr id="5" name="Slide Number Placeholder 4"/>
          <p:cNvSpPr>
            <a:spLocks noGrp="1"/>
          </p:cNvSpPr>
          <p:nvPr>
            <p:ph type="sldNum" sz="quarter" idx="12"/>
          </p:nvPr>
        </p:nvSpPr>
        <p:spPr>
          <a:xfrm>
            <a:off x="6553200" y="6477002"/>
            <a:ext cx="2133600" cy="244475"/>
          </a:xfrm>
          <a:prstGeom prst="rect">
            <a:avLst/>
          </a:prstGeom>
        </p:spPr>
        <p:txBody>
          <a:bodyPr/>
          <a:lstStyle>
            <a:lvl1pPr>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078752930"/>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95402"/>
            <a:ext cx="40386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2"/>
            <a:ext cx="40386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477002"/>
            <a:ext cx="2133600" cy="244475"/>
          </a:xfrm>
          <a:prstGeom prst="rect">
            <a:avLst/>
          </a:prstGeom>
        </p:spPr>
        <p:txBody>
          <a:bodyPr/>
          <a:lstStyle>
            <a:lvl1pPr>
              <a:defRPr/>
            </a:lvl1pPr>
          </a:lstStyle>
          <a:p>
            <a:fld id="{93AE409C-61D4-45EE-800F-851CC8B32962}" type="datetimeFigureOut">
              <a:rPr lang="en-US" smtClean="0"/>
              <a:t>10/13/2016</a:t>
            </a:fld>
            <a:endParaRPr lang="en-US" dirty="0"/>
          </a:p>
        </p:txBody>
      </p:sp>
      <p:sp>
        <p:nvSpPr>
          <p:cNvPr id="6" name="Footer Placeholder 5"/>
          <p:cNvSpPr>
            <a:spLocks noGrp="1"/>
          </p:cNvSpPr>
          <p:nvPr>
            <p:ph type="ftr" sz="quarter" idx="11"/>
          </p:nvPr>
        </p:nvSpPr>
        <p:spPr>
          <a:xfrm>
            <a:off x="874080" y="6408716"/>
            <a:ext cx="4078920" cy="244475"/>
          </a:xfrm>
          <a:prstGeom prst="rect">
            <a:avLst/>
          </a:prstGeom>
        </p:spPr>
        <p:txBody>
          <a:bodyPr/>
          <a:lstStyle>
            <a:lvl1pPr>
              <a:defRPr/>
            </a:lvl1pPr>
          </a:lstStyle>
          <a:p>
            <a:endParaRPr lang="en-US" dirty="0"/>
          </a:p>
        </p:txBody>
      </p:sp>
      <p:sp>
        <p:nvSpPr>
          <p:cNvPr id="7" name="Slide Number Placeholder 6"/>
          <p:cNvSpPr>
            <a:spLocks noGrp="1"/>
          </p:cNvSpPr>
          <p:nvPr>
            <p:ph type="sldNum" sz="quarter" idx="12"/>
          </p:nvPr>
        </p:nvSpPr>
        <p:spPr>
          <a:xfrm>
            <a:off x="6553200" y="6477002"/>
            <a:ext cx="2133600" cy="244475"/>
          </a:xfrm>
          <a:prstGeom prst="rect">
            <a:avLst/>
          </a:prstGeom>
        </p:spPr>
        <p:txBody>
          <a:bodyPr/>
          <a:lstStyle>
            <a:lvl1pPr>
              <a:defRPr/>
            </a:lvl1pPr>
          </a:lstStyle>
          <a:p>
            <a:fld id="{EB87AAD3-F8B6-4ADB-B64C-CCACDBB1CF10}" type="slidenum">
              <a:rPr lang="en-US" smtClean="0"/>
              <a:t>‹#›</a:t>
            </a:fld>
            <a:endParaRPr lang="en-US" dirty="0"/>
          </a:p>
        </p:txBody>
      </p:sp>
    </p:spTree>
    <p:extLst>
      <p:ext uri="{BB962C8B-B14F-4D97-AF65-F5344CB8AC3E}">
        <p14:creationId xmlns:p14="http://schemas.microsoft.com/office/powerpoint/2010/main" val="2572202577"/>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40E500E1-A9A9-4195-9239-AAF8EACD3F0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4091827340"/>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a:bodyPr>
          <a:lstStyle>
            <a:lvl1pPr algn="ctr">
              <a:defRPr sz="4800" b="1">
                <a:solidFill>
                  <a:srgbClr val="006666"/>
                </a:solidFill>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003399"/>
                </a:solidFill>
              </a:defRPr>
            </a:lvl1pPr>
            <a:lvl2pPr>
              <a:defRPr>
                <a:solidFill>
                  <a:srgbClr val="005A58"/>
                </a:solidFill>
              </a:defRPr>
            </a:lvl2pPr>
            <a:lvl3pPr>
              <a:defRPr>
                <a:solidFill>
                  <a:srgbClr val="006666"/>
                </a:solidFill>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Arial" charset="0"/>
              </a:defRPr>
            </a:lvl1pPr>
          </a:lstStyle>
          <a:p>
            <a:pPr>
              <a:defRPr/>
            </a:pPr>
            <a:fld id="{65C495E8-F367-4922-B7A4-32779C792058}" type="datetimeFigureOut">
              <a:rPr lang="en-US">
                <a:solidFill>
                  <a:prstClr val="black"/>
                </a:solidFill>
              </a:rPr>
              <a:pPr>
                <a:defRPr/>
              </a:pPr>
              <a:t>10/13/2016</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endParaRPr lang="en-US" dirty="0">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81582BD6-FC20-4557-852B-8433F8572D3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325204882"/>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222908293"/>
      </p:ext>
    </p:extLst>
  </p:cSld>
  <p:clrMapOvr>
    <a:masterClrMapping/>
  </p:clrMapOvr>
  <p:timing>
    <p:tnLst>
      <p:par>
        <p:cTn id="1" dur="indefinite" restart="never" nodeType="tmRoot"/>
      </p:par>
    </p:tnLst>
  </p:timing>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a:xfrm>
            <a:off x="457200" y="6477002"/>
            <a:ext cx="2133600" cy="244475"/>
          </a:xfrm>
          <a:prstGeom prst="rect">
            <a:avLst/>
          </a:prstGeom>
        </p:spPr>
        <p:txBody>
          <a:bodyPr/>
          <a:lstStyle>
            <a:lvl1pPr>
              <a:defRPr/>
            </a:lvl1pPr>
          </a:lstStyle>
          <a:p>
            <a:fld id="{93AE409C-61D4-45EE-800F-851CC8B32962}" type="datetimeFigureOut">
              <a:rPr lang="en-US" smtClean="0"/>
              <a:t>10/13/2016</a:t>
            </a:fld>
            <a:endParaRPr lang="en-US" dirty="0"/>
          </a:p>
        </p:txBody>
      </p:sp>
      <p:sp>
        <p:nvSpPr>
          <p:cNvPr id="5" name="Footer Placeholder 4"/>
          <p:cNvSpPr>
            <a:spLocks noGrp="1"/>
          </p:cNvSpPr>
          <p:nvPr>
            <p:ph type="ftr" sz="quarter" idx="11"/>
          </p:nvPr>
        </p:nvSpPr>
        <p:spPr>
          <a:xfrm>
            <a:off x="874080" y="6408716"/>
            <a:ext cx="4078920" cy="244475"/>
          </a:xfrm>
          <a:prstGeom prst="rect">
            <a:avLst/>
          </a:prstGeom>
        </p:spPr>
        <p:txBody>
          <a:bodyPr/>
          <a:lstStyle>
            <a:lvl1pPr>
              <a:defRPr/>
            </a:lvl1pPr>
          </a:lstStyle>
          <a:p>
            <a:endParaRPr lang="en-US" dirty="0"/>
          </a:p>
        </p:txBody>
      </p:sp>
      <p:sp>
        <p:nvSpPr>
          <p:cNvPr id="6" name="Slide Number Placeholder 5"/>
          <p:cNvSpPr>
            <a:spLocks noGrp="1"/>
          </p:cNvSpPr>
          <p:nvPr>
            <p:ph type="sldNum" sz="quarter" idx="12"/>
          </p:nvPr>
        </p:nvSpPr>
        <p:spPr>
          <a:xfrm>
            <a:off x="6553200" y="6477002"/>
            <a:ext cx="2133600" cy="244475"/>
          </a:xfrm>
          <a:prstGeom prst="rect">
            <a:avLst/>
          </a:prstGeom>
        </p:spPr>
        <p:txBody>
          <a:bodyPr/>
          <a:lstStyle>
            <a:lvl1pPr>
              <a:defRPr/>
            </a:lvl1pPr>
          </a:lstStyle>
          <a:p>
            <a:fld id="{EB87AAD3-F8B6-4ADB-B64C-CCACDBB1CF10}" type="slidenum">
              <a:rPr lang="en-US" smtClean="0"/>
              <a:t>‹#›</a:t>
            </a:fld>
            <a:endParaRPr lang="en-US" dirty="0"/>
          </a:p>
        </p:txBody>
      </p:sp>
    </p:spTree>
    <p:extLst>
      <p:ext uri="{BB962C8B-B14F-4D97-AF65-F5344CB8AC3E}">
        <p14:creationId xmlns:p14="http://schemas.microsoft.com/office/powerpoint/2010/main" val="678337000"/>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buSzPct val="75000"/>
              <a:buFontTx/>
              <a:buBlip>
                <a:blip r:embed="rId2"/>
              </a:buBlip>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3124200" y="6356350"/>
            <a:ext cx="2895600" cy="365125"/>
          </a:xfrm>
          <a:prstGeom prst="rect">
            <a:avLst/>
          </a:prstGeom>
        </p:spPr>
        <p:txBody>
          <a:bodyPr/>
          <a:lstStyle>
            <a:lvl1pPr>
              <a:defRPr/>
            </a:lvl1pPr>
          </a:lstStyle>
          <a:p>
            <a:endParaRPr lang="en-US" dirty="0">
              <a:solidFill>
                <a:prstClr val="black"/>
              </a:solidFill>
            </a:endParaRPr>
          </a:p>
        </p:txBody>
      </p:sp>
      <p:sp>
        <p:nvSpPr>
          <p:cNvPr id="6" name="Slide Number Placeholder 5"/>
          <p:cNvSpPr>
            <a:spLocks noGrp="1"/>
          </p:cNvSpPr>
          <p:nvPr>
            <p:ph type="sldNum" sz="quarter" idx="11"/>
          </p:nvPr>
        </p:nvSpPr>
        <p:spPr>
          <a:xfrm>
            <a:off x="6553200" y="6356350"/>
            <a:ext cx="2133600" cy="365125"/>
          </a:xfrm>
          <a:prstGeom prst="rect">
            <a:avLst/>
          </a:prstGeom>
        </p:spPr>
        <p:txBody>
          <a:bodyPr/>
          <a:lstStyle>
            <a:lvl1pPr>
              <a:defRPr/>
            </a:lvl1pPr>
          </a:lstStyle>
          <a:p>
            <a:fld id="{81582BD6-FC20-4557-852B-8433F8572D3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8166346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a:defRPr>
                <a:latin typeface="Arial" charset="0"/>
              </a:defRPr>
            </a:lvl1pPr>
          </a:lstStyle>
          <a:p>
            <a:pPr>
              <a:defRPr/>
            </a:pPr>
            <a:fld id="{A7085384-33B0-44F0-BD21-C8D240589104}" type="datetimeFigureOut">
              <a:rPr lang="en-US">
                <a:solidFill>
                  <a:prstClr val="black"/>
                </a:solidFill>
              </a:rPr>
              <a:pPr>
                <a:defRPr/>
              </a:pPr>
              <a:t>10/13/2016</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a:defRPr/>
            </a:lvl1pPr>
          </a:lstStyle>
          <a:p>
            <a:endParaRPr lang="en-US" dirty="0">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a:defRPr/>
            </a:lvl1pPr>
          </a:lstStyle>
          <a:p>
            <a:fld id="{81582BD6-FC20-4557-852B-8433F8572D3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9069398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69237039"/>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1788448"/>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atin typeface="Arial" charset="0"/>
              </a:defRPr>
            </a:lvl1pPr>
          </a:lstStyle>
          <a:p>
            <a:pPr>
              <a:defRPr/>
            </a:pPr>
            <a:fld id="{77A047B0-8625-4F79-92FE-665D444A7C8A}" type="datetimeFigureOut">
              <a:rPr lang="en-US">
                <a:solidFill>
                  <a:prstClr val="black"/>
                </a:solidFill>
              </a:rPr>
              <a:pPr>
                <a:defRPr/>
              </a:pPr>
              <a:t>10/13/2016</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vl1pPr>
          </a:lstStyle>
          <a:p>
            <a:endParaRPr lang="en-US" dirty="0">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vl1pPr>
          </a:lstStyle>
          <a:p>
            <a:fld id="{81582BD6-FC20-4557-852B-8433F8572D3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1112840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atin typeface="Arial" charset="0"/>
              </a:defRPr>
            </a:lvl1pPr>
          </a:lstStyle>
          <a:p>
            <a:pPr>
              <a:defRPr/>
            </a:pPr>
            <a:fld id="{D9919EBE-1F97-41FA-BBDA-4630F7298661}" type="datetimeFigureOut">
              <a:rPr lang="en-US">
                <a:solidFill>
                  <a:prstClr val="black"/>
                </a:solidFill>
              </a:rPr>
              <a:pPr>
                <a:defRPr/>
              </a:pPr>
              <a:t>10/13/2016</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vl1p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vl1pPr>
          </a:lstStyle>
          <a:p>
            <a:pPr fontAlgn="base">
              <a:spcBef>
                <a:spcPct val="0"/>
              </a:spcBef>
              <a:spcAft>
                <a:spcPct val="0"/>
              </a:spcAft>
              <a:defRPr/>
            </a:pPr>
            <a:fld id="{E70DCA73-20EF-4CC7-B228-386897CED46D}" type="slidenum">
              <a:rPr lang="en-US" smtClean="0">
                <a:solidFill>
                  <a:prstClr val="black"/>
                </a:solidFill>
              </a:rPr>
              <a:pPr fontAlgn="base">
                <a:spcBef>
                  <a:spcPct val="0"/>
                </a:spcBef>
                <a:spcAft>
                  <a:spcPct val="0"/>
                </a:spcAft>
                <a:defRPr/>
              </a:pPr>
              <a:t>‹#›</a:t>
            </a:fld>
            <a:endParaRPr lang="en-US">
              <a:solidFill>
                <a:prstClr val="black"/>
              </a:solidFill>
            </a:endParaRPr>
          </a:p>
        </p:txBody>
      </p:sp>
    </p:spTree>
    <p:extLst>
      <p:ext uri="{BB962C8B-B14F-4D97-AF65-F5344CB8AC3E}">
        <p14:creationId xmlns:p14="http://schemas.microsoft.com/office/powerpoint/2010/main" val="682866418"/>
      </p:ext>
    </p:extLst>
  </p:cSld>
  <p:clrMapOvr>
    <a:masterClrMapping/>
  </p:clrMapOvr>
  <p:hf hd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Arial" charset="0"/>
              </a:defRPr>
            </a:lvl1pPr>
          </a:lstStyle>
          <a:p>
            <a:fld id="{8E36636D-D922-432D-A958-524484B5923D}" type="datetimeFigureOut">
              <a:rPr lang="en-US" smtClean="0">
                <a:solidFill>
                  <a:prstClr val="black"/>
                </a:solidFill>
              </a:rPr>
              <a:pPr/>
              <a:t>10/13/2016</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fontAlgn="base">
              <a:spcBef>
                <a:spcPct val="0"/>
              </a:spcBef>
              <a:spcAft>
                <a:spcPct val="0"/>
              </a:spcAft>
              <a:defRPr/>
            </a:pPr>
            <a:fld id="{E70DCA73-20EF-4CC7-B228-386897CED46D}" type="slidenum">
              <a:rPr lang="en-US" smtClean="0">
                <a:solidFill>
                  <a:prstClr val="black"/>
                </a:solidFill>
              </a:rPr>
              <a:pPr fontAlgn="base">
                <a:spcBef>
                  <a:spcPct val="0"/>
                </a:spcBef>
                <a:spcAft>
                  <a:spcPct val="0"/>
                </a:spcAft>
                <a:defRPr/>
              </a:pPr>
              <a:t>‹#›</a:t>
            </a:fld>
            <a:endParaRPr lang="en-US">
              <a:solidFill>
                <a:prstClr val="black"/>
              </a:solidFill>
            </a:endParaRPr>
          </a:p>
        </p:txBody>
      </p:sp>
    </p:spTree>
    <p:extLst>
      <p:ext uri="{BB962C8B-B14F-4D97-AF65-F5344CB8AC3E}">
        <p14:creationId xmlns:p14="http://schemas.microsoft.com/office/powerpoint/2010/main" val="1352339859"/>
      </p:ext>
    </p:extLst>
  </p:cSld>
  <p:clrMapOvr>
    <a:masterClrMapping/>
  </p:clrMapOvr>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Arial" charset="0"/>
              </a:defRPr>
            </a:lvl1pPr>
          </a:lstStyle>
          <a:p>
            <a:pPr>
              <a:defRPr/>
            </a:pPr>
            <a:fld id="{081A338D-A3DF-4203-B631-0AC93A28382B}" type="datetimeFigureOut">
              <a:rPr lang="en-US">
                <a:solidFill>
                  <a:prstClr val="black"/>
                </a:solidFill>
              </a:rPr>
              <a:pPr>
                <a:defRPr/>
              </a:pPr>
              <a:t>10/13/2016</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2D630F53-509F-4244-B17B-372FA0BA6A6C}"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873447765"/>
      </p:ext>
    </p:extLst>
  </p:cSld>
  <p:clrMapOvr>
    <a:masterClrMapping/>
  </p:clrMapOvr>
  <p:hf hd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40E500E1-A9A9-4195-9239-AAF8EACD3F07}" type="slidenum">
              <a:rPr lang="en-US">
                <a:solidFill>
                  <a:prstClr val="white">
                    <a:lumMod val="95000"/>
                  </a:prstClr>
                </a:solidFill>
              </a:rPr>
              <a:pPr>
                <a:defRPr/>
              </a:pPr>
              <a:t>‹#›</a:t>
            </a:fld>
            <a:endParaRPr lang="en-US">
              <a:solidFill>
                <a:prstClr val="white">
                  <a:lumMod val="95000"/>
                </a:prstClr>
              </a:solidFill>
            </a:endParaRPr>
          </a:p>
        </p:txBody>
      </p:sp>
    </p:spTree>
    <p:extLst>
      <p:ext uri="{BB962C8B-B14F-4D97-AF65-F5344CB8AC3E}">
        <p14:creationId xmlns:p14="http://schemas.microsoft.com/office/powerpoint/2010/main" val="3036005298"/>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a:bodyPr>
          <a:lstStyle>
            <a:lvl1pPr algn="ctr">
              <a:defRPr sz="4800" b="1">
                <a:solidFill>
                  <a:srgbClr val="006666"/>
                </a:solidFill>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003399"/>
                </a:solidFill>
              </a:defRPr>
            </a:lvl1pPr>
            <a:lvl2pPr>
              <a:defRPr>
                <a:solidFill>
                  <a:srgbClr val="005A58"/>
                </a:solidFill>
              </a:defRPr>
            </a:lvl2pPr>
            <a:lvl3pPr>
              <a:defRPr>
                <a:solidFill>
                  <a:srgbClr val="006666"/>
                </a:solidFill>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Arial" charset="0"/>
              </a:defRPr>
            </a:lvl1pPr>
          </a:lstStyle>
          <a:p>
            <a:pPr>
              <a:defRPr/>
            </a:pPr>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endParaRPr lang="en-US" dirty="0">
              <a:solidFill>
                <a:prstClr val="black"/>
              </a:solidFill>
            </a:endParaRPr>
          </a:p>
        </p:txBody>
      </p:sp>
      <p:sp>
        <p:nvSpPr>
          <p:cNvPr id="6" name="Slide Number Placeholder 5"/>
          <p:cNvSpPr>
            <a:spLocks noGrp="1"/>
          </p:cNvSpPr>
          <p:nvPr>
            <p:ph type="sldNum" sz="quarter" idx="12"/>
          </p:nvPr>
        </p:nvSpPr>
        <p:spPr>
          <a:xfrm>
            <a:off x="7010400" y="6462974"/>
            <a:ext cx="2133600" cy="365125"/>
          </a:xfrm>
          <a:prstGeom prst="rect">
            <a:avLst/>
          </a:prstGeom>
        </p:spPr>
        <p:txBody>
          <a:bodyPr/>
          <a:lstStyle>
            <a:lvl1pPr algn="r">
              <a:defRPr>
                <a:solidFill>
                  <a:schemeClr val="bg1">
                    <a:lumMod val="95000"/>
                  </a:schemeClr>
                </a:solidFill>
              </a:defRPr>
            </a:lvl1pPr>
          </a:lstStyle>
          <a:p>
            <a:fld id="{81582BD6-FC20-4557-852B-8433F8572D30}" type="slidenum">
              <a:rPr lang="en-US" smtClean="0">
                <a:solidFill>
                  <a:prstClr val="white">
                    <a:lumMod val="95000"/>
                  </a:prstClr>
                </a:solidFill>
              </a:rPr>
              <a:pPr/>
              <a:t>‹#›</a:t>
            </a:fld>
            <a:endParaRPr lang="en-US" dirty="0">
              <a:solidFill>
                <a:prstClr val="white">
                  <a:lumMod val="95000"/>
                </a:prstClr>
              </a:solidFill>
            </a:endParaRPr>
          </a:p>
        </p:txBody>
      </p:sp>
    </p:spTree>
    <p:extLst>
      <p:ext uri="{BB962C8B-B14F-4D97-AF65-F5344CB8AC3E}">
        <p14:creationId xmlns:p14="http://schemas.microsoft.com/office/powerpoint/2010/main" val="33103838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95402"/>
            <a:ext cx="40386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2"/>
            <a:ext cx="40386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477002"/>
            <a:ext cx="2133600" cy="244475"/>
          </a:xfrm>
          <a:prstGeom prst="rect">
            <a:avLst/>
          </a:prstGeom>
        </p:spPr>
        <p:txBody>
          <a:bodyPr/>
          <a:lstStyle>
            <a:lvl1pPr>
              <a:defRPr/>
            </a:lvl1pPr>
          </a:lstStyle>
          <a:p>
            <a:fld id="{93AE409C-61D4-45EE-800F-851CC8B32962}" type="datetimeFigureOut">
              <a:rPr lang="en-US" smtClean="0"/>
              <a:t>10/13/2016</a:t>
            </a:fld>
            <a:endParaRPr lang="en-US" dirty="0"/>
          </a:p>
        </p:txBody>
      </p:sp>
      <p:sp>
        <p:nvSpPr>
          <p:cNvPr id="6" name="Footer Placeholder 5"/>
          <p:cNvSpPr>
            <a:spLocks noGrp="1"/>
          </p:cNvSpPr>
          <p:nvPr>
            <p:ph type="ftr" sz="quarter" idx="11"/>
          </p:nvPr>
        </p:nvSpPr>
        <p:spPr>
          <a:xfrm>
            <a:off x="874080" y="6408716"/>
            <a:ext cx="4078920" cy="244475"/>
          </a:xfrm>
          <a:prstGeom prst="rect">
            <a:avLst/>
          </a:prstGeom>
        </p:spPr>
        <p:txBody>
          <a:bodyPr/>
          <a:lstStyle>
            <a:lvl1pPr>
              <a:defRPr/>
            </a:lvl1pPr>
          </a:lstStyle>
          <a:p>
            <a:endParaRPr lang="en-US" dirty="0"/>
          </a:p>
        </p:txBody>
      </p:sp>
      <p:sp>
        <p:nvSpPr>
          <p:cNvPr id="7" name="Slide Number Placeholder 6"/>
          <p:cNvSpPr>
            <a:spLocks noGrp="1"/>
          </p:cNvSpPr>
          <p:nvPr>
            <p:ph type="sldNum" sz="quarter" idx="12"/>
          </p:nvPr>
        </p:nvSpPr>
        <p:spPr>
          <a:xfrm>
            <a:off x="6553200" y="6477002"/>
            <a:ext cx="2133600" cy="244475"/>
          </a:xfrm>
          <a:prstGeom prst="rect">
            <a:avLst/>
          </a:prstGeom>
        </p:spPr>
        <p:txBody>
          <a:bodyPr/>
          <a:lstStyle>
            <a:lvl1pPr>
              <a:defRPr/>
            </a:lvl1pPr>
          </a:lstStyle>
          <a:p>
            <a:fld id="{EB87AAD3-F8B6-4ADB-B64C-CCACDBB1CF10}" type="slidenum">
              <a:rPr lang="en-US" smtClean="0"/>
              <a:t>‹#›</a:t>
            </a:fld>
            <a:endParaRPr lang="en-US" dirty="0"/>
          </a:p>
        </p:txBody>
      </p:sp>
    </p:spTree>
    <p:extLst>
      <p:ext uri="{BB962C8B-B14F-4D97-AF65-F5344CB8AC3E}">
        <p14:creationId xmlns:p14="http://schemas.microsoft.com/office/powerpoint/2010/main" val="2572202577"/>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089153761"/>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buSzPct val="75000"/>
              <a:buFontTx/>
              <a:buBlip>
                <a:blip r:embed="rId2"/>
              </a:buBlip>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3124200" y="6356350"/>
            <a:ext cx="2895600" cy="365125"/>
          </a:xfrm>
          <a:prstGeom prst="rect">
            <a:avLst/>
          </a:prstGeom>
        </p:spPr>
        <p:txBody>
          <a:bodyPr/>
          <a:lstStyle>
            <a:lvl1pPr>
              <a:defRPr/>
            </a:lvl1pPr>
          </a:lstStyle>
          <a:p>
            <a:endParaRPr lang="en-US" dirty="0">
              <a:solidFill>
                <a:prstClr val="black"/>
              </a:solidFill>
            </a:endParaRPr>
          </a:p>
        </p:txBody>
      </p:sp>
      <p:sp>
        <p:nvSpPr>
          <p:cNvPr id="6" name="Slide Number Placeholder 5"/>
          <p:cNvSpPr>
            <a:spLocks noGrp="1"/>
          </p:cNvSpPr>
          <p:nvPr>
            <p:ph type="sldNum" sz="quarter" idx="11"/>
          </p:nvPr>
        </p:nvSpPr>
        <p:spPr>
          <a:xfrm>
            <a:off x="6553200" y="6356350"/>
            <a:ext cx="2133600" cy="365125"/>
          </a:xfrm>
          <a:prstGeom prst="rect">
            <a:avLst/>
          </a:prstGeom>
        </p:spPr>
        <p:txBody>
          <a:bodyPr/>
          <a:lstStyle>
            <a:lvl1pPr>
              <a:defRPr/>
            </a:lvl1pPr>
          </a:lstStyle>
          <a:p>
            <a:fld id="{81582BD6-FC20-4557-852B-8433F8572D30}" type="slidenum">
              <a:rPr lang="en-US" smtClean="0">
                <a:solidFill>
                  <a:prstClr val="white">
                    <a:lumMod val="95000"/>
                  </a:prstClr>
                </a:solidFill>
              </a:rPr>
              <a:pPr/>
              <a:t>‹#›</a:t>
            </a:fld>
            <a:endParaRPr lang="en-US" dirty="0">
              <a:solidFill>
                <a:prstClr val="white">
                  <a:lumMod val="95000"/>
                </a:prstClr>
              </a:solidFill>
            </a:endParaRPr>
          </a:p>
        </p:txBody>
      </p:sp>
    </p:spTree>
    <p:extLst>
      <p:ext uri="{BB962C8B-B14F-4D97-AF65-F5344CB8AC3E}">
        <p14:creationId xmlns:p14="http://schemas.microsoft.com/office/powerpoint/2010/main" val="9657520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a:defRPr>
                <a:latin typeface="Arial" charset="0"/>
              </a:defRPr>
            </a:lvl1pPr>
          </a:lstStyle>
          <a:p>
            <a:pPr>
              <a:defRPr/>
            </a:pPr>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a:defRPr/>
            </a:lvl1pPr>
          </a:lstStyle>
          <a:p>
            <a:endParaRPr lang="en-US" dirty="0">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a:defRPr/>
            </a:lvl1pPr>
          </a:lstStyle>
          <a:p>
            <a:fld id="{81582BD6-FC20-4557-852B-8433F8572D30}" type="slidenum">
              <a:rPr lang="en-US" smtClean="0">
                <a:solidFill>
                  <a:prstClr val="white">
                    <a:lumMod val="95000"/>
                  </a:prstClr>
                </a:solidFill>
              </a:rPr>
              <a:pPr/>
              <a:t>‹#›</a:t>
            </a:fld>
            <a:endParaRPr lang="en-US" dirty="0">
              <a:solidFill>
                <a:prstClr val="white">
                  <a:lumMod val="95000"/>
                </a:prstClr>
              </a:solidFill>
            </a:endParaRPr>
          </a:p>
        </p:txBody>
      </p:sp>
    </p:spTree>
    <p:extLst>
      <p:ext uri="{BB962C8B-B14F-4D97-AF65-F5344CB8AC3E}">
        <p14:creationId xmlns:p14="http://schemas.microsoft.com/office/powerpoint/2010/main" val="34961320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5"/>
          <p:cNvSpPr>
            <a:spLocks noGrp="1"/>
          </p:cNvSpPr>
          <p:nvPr>
            <p:ph type="sldNum" sz="quarter" idx="12"/>
          </p:nvPr>
        </p:nvSpPr>
        <p:spPr>
          <a:xfrm>
            <a:off x="7010400" y="6462974"/>
            <a:ext cx="2133600" cy="365125"/>
          </a:xfrm>
          <a:prstGeom prst="rect">
            <a:avLst/>
          </a:prstGeom>
        </p:spPr>
        <p:txBody>
          <a:bodyPr/>
          <a:lstStyle>
            <a:lvl1pPr algn="r">
              <a:defRPr>
                <a:solidFill>
                  <a:schemeClr val="bg1">
                    <a:lumMod val="95000"/>
                  </a:schemeClr>
                </a:solidFill>
              </a:defRPr>
            </a:lvl1pPr>
          </a:lstStyle>
          <a:p>
            <a:fld id="{81582BD6-FC20-4557-852B-8433F8572D30}" type="slidenum">
              <a:rPr lang="en-US" smtClean="0">
                <a:solidFill>
                  <a:prstClr val="white">
                    <a:lumMod val="95000"/>
                  </a:prstClr>
                </a:solidFill>
              </a:rPr>
              <a:pPr/>
              <a:t>‹#›</a:t>
            </a:fld>
            <a:endParaRPr lang="en-US" dirty="0">
              <a:solidFill>
                <a:prstClr val="white">
                  <a:lumMod val="95000"/>
                </a:prstClr>
              </a:solidFill>
            </a:endParaRPr>
          </a:p>
        </p:txBody>
      </p:sp>
    </p:spTree>
    <p:extLst>
      <p:ext uri="{BB962C8B-B14F-4D97-AF65-F5344CB8AC3E}">
        <p14:creationId xmlns:p14="http://schemas.microsoft.com/office/powerpoint/2010/main" val="576371949"/>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2"/>
          </p:nvPr>
        </p:nvSpPr>
        <p:spPr>
          <a:xfrm>
            <a:off x="7010400" y="6462974"/>
            <a:ext cx="2133600" cy="365125"/>
          </a:xfrm>
          <a:prstGeom prst="rect">
            <a:avLst/>
          </a:prstGeom>
        </p:spPr>
        <p:txBody>
          <a:bodyPr/>
          <a:lstStyle>
            <a:lvl1pPr algn="r">
              <a:defRPr>
                <a:solidFill>
                  <a:schemeClr val="bg1">
                    <a:lumMod val="95000"/>
                  </a:schemeClr>
                </a:solidFill>
              </a:defRPr>
            </a:lvl1pPr>
          </a:lstStyle>
          <a:p>
            <a:fld id="{81582BD6-FC20-4557-852B-8433F8572D30}" type="slidenum">
              <a:rPr lang="en-US" smtClean="0">
                <a:solidFill>
                  <a:prstClr val="white">
                    <a:lumMod val="95000"/>
                  </a:prstClr>
                </a:solidFill>
              </a:rPr>
              <a:pPr/>
              <a:t>‹#›</a:t>
            </a:fld>
            <a:endParaRPr lang="en-US" dirty="0">
              <a:solidFill>
                <a:prstClr val="white">
                  <a:lumMod val="95000"/>
                </a:prstClr>
              </a:solidFill>
            </a:endParaRPr>
          </a:p>
        </p:txBody>
      </p:sp>
    </p:spTree>
    <p:extLst>
      <p:ext uri="{BB962C8B-B14F-4D97-AF65-F5344CB8AC3E}">
        <p14:creationId xmlns:p14="http://schemas.microsoft.com/office/powerpoint/2010/main" val="2632162423"/>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atin typeface="Arial" charset="0"/>
              </a:defRPr>
            </a:lvl1pPr>
          </a:lstStyle>
          <a:p>
            <a:pPr>
              <a:defRPr/>
            </a:pPr>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vl1pPr>
          </a:lstStyle>
          <a:p>
            <a:endParaRPr lang="en-US" dirty="0">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vl1pPr>
          </a:lstStyle>
          <a:p>
            <a:fld id="{81582BD6-FC20-4557-852B-8433F8572D30}" type="slidenum">
              <a:rPr lang="en-US" smtClean="0">
                <a:solidFill>
                  <a:prstClr val="white">
                    <a:lumMod val="95000"/>
                  </a:prstClr>
                </a:solidFill>
              </a:rPr>
              <a:pPr/>
              <a:t>‹#›</a:t>
            </a:fld>
            <a:endParaRPr lang="en-US" dirty="0">
              <a:solidFill>
                <a:prstClr val="white">
                  <a:lumMod val="95000"/>
                </a:prstClr>
              </a:solidFill>
            </a:endParaRPr>
          </a:p>
        </p:txBody>
      </p:sp>
    </p:spTree>
    <p:extLst>
      <p:ext uri="{BB962C8B-B14F-4D97-AF65-F5344CB8AC3E}">
        <p14:creationId xmlns:p14="http://schemas.microsoft.com/office/powerpoint/2010/main" val="30990567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atin typeface="Arial" charset="0"/>
              </a:defRPr>
            </a:lvl1pPr>
          </a:lstStyle>
          <a:p>
            <a:pPr>
              <a:defRPr/>
            </a:pPr>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vl1p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vl1pPr>
          </a:lstStyle>
          <a:p>
            <a:pPr fontAlgn="base">
              <a:spcBef>
                <a:spcPct val="0"/>
              </a:spcBef>
              <a:spcAft>
                <a:spcPct val="0"/>
              </a:spcAft>
              <a:defRPr/>
            </a:pPr>
            <a:fld id="{E70DCA73-20EF-4CC7-B228-386897CED46D}" type="slidenum">
              <a:rPr lang="en-US" smtClean="0">
                <a:solidFill>
                  <a:prstClr val="white">
                    <a:lumMod val="95000"/>
                  </a:prstClr>
                </a:solidFill>
              </a:rPr>
              <a:pPr fontAlgn="base">
                <a:spcBef>
                  <a:spcPct val="0"/>
                </a:spcBef>
                <a:spcAft>
                  <a:spcPct val="0"/>
                </a:spcAft>
                <a:defRPr/>
              </a:pPr>
              <a:t>‹#›</a:t>
            </a:fld>
            <a:endParaRPr lang="en-US">
              <a:solidFill>
                <a:prstClr val="white">
                  <a:lumMod val="95000"/>
                </a:prstClr>
              </a:solidFill>
            </a:endParaRPr>
          </a:p>
        </p:txBody>
      </p:sp>
    </p:spTree>
    <p:extLst>
      <p:ext uri="{BB962C8B-B14F-4D97-AF65-F5344CB8AC3E}">
        <p14:creationId xmlns:p14="http://schemas.microsoft.com/office/powerpoint/2010/main" val="35920699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Arial" charset="0"/>
              </a:defRPr>
            </a:lvl1pPr>
          </a:lstStyle>
          <a:p>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fontAlgn="base">
              <a:spcBef>
                <a:spcPct val="0"/>
              </a:spcBef>
              <a:spcAft>
                <a:spcPct val="0"/>
              </a:spcAft>
              <a:defRPr/>
            </a:pPr>
            <a:fld id="{E70DCA73-20EF-4CC7-B228-386897CED46D}" type="slidenum">
              <a:rPr lang="en-US" smtClean="0">
                <a:solidFill>
                  <a:prstClr val="white">
                    <a:lumMod val="95000"/>
                  </a:prstClr>
                </a:solidFill>
              </a:rPr>
              <a:pPr fontAlgn="base">
                <a:spcBef>
                  <a:spcPct val="0"/>
                </a:spcBef>
                <a:spcAft>
                  <a:spcPct val="0"/>
                </a:spcAft>
                <a:defRPr/>
              </a:pPr>
              <a:t>‹#›</a:t>
            </a:fld>
            <a:endParaRPr lang="en-US">
              <a:solidFill>
                <a:prstClr val="white">
                  <a:lumMod val="95000"/>
                </a:prstClr>
              </a:solidFill>
            </a:endParaRPr>
          </a:p>
        </p:txBody>
      </p:sp>
    </p:spTree>
    <p:extLst>
      <p:ext uri="{BB962C8B-B14F-4D97-AF65-F5344CB8AC3E}">
        <p14:creationId xmlns:p14="http://schemas.microsoft.com/office/powerpoint/2010/main" val="29504820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Arial" charset="0"/>
              </a:defRPr>
            </a:lvl1pPr>
          </a:lstStyle>
          <a:p>
            <a:pPr>
              <a:defRPr/>
            </a:pPr>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2D630F53-509F-4244-B17B-372FA0BA6A6C}" type="slidenum">
              <a:rPr lang="en-US">
                <a:solidFill>
                  <a:prstClr val="white">
                    <a:lumMod val="95000"/>
                  </a:prstClr>
                </a:solidFill>
              </a:rPr>
              <a:pPr>
                <a:defRPr/>
              </a:pPr>
              <a:t>‹#›</a:t>
            </a:fld>
            <a:endParaRPr lang="en-US">
              <a:solidFill>
                <a:prstClr val="white">
                  <a:lumMod val="95000"/>
                </a:prstClr>
              </a:solidFill>
            </a:endParaRPr>
          </a:p>
        </p:txBody>
      </p:sp>
    </p:spTree>
    <p:extLst>
      <p:ext uri="{BB962C8B-B14F-4D97-AF65-F5344CB8AC3E}">
        <p14:creationId xmlns:p14="http://schemas.microsoft.com/office/powerpoint/2010/main" val="35236228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40E500E1-A9A9-4195-9239-AAF8EACD3F0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35511616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477002"/>
            <a:ext cx="2133600" cy="244475"/>
          </a:xfrm>
          <a:prstGeom prst="rect">
            <a:avLst/>
          </a:prstGeom>
        </p:spPr>
        <p:txBody>
          <a:bodyPr/>
          <a:lstStyle>
            <a:lvl1pPr>
              <a:defRPr/>
            </a:lvl1pPr>
          </a:lstStyle>
          <a:p>
            <a:fld id="{93AE409C-61D4-45EE-800F-851CC8B32962}" type="datetimeFigureOut">
              <a:rPr lang="en-US" smtClean="0"/>
              <a:t>10/13/2016</a:t>
            </a:fld>
            <a:endParaRPr lang="en-US" dirty="0"/>
          </a:p>
        </p:txBody>
      </p:sp>
      <p:sp>
        <p:nvSpPr>
          <p:cNvPr id="8" name="Footer Placeholder 7"/>
          <p:cNvSpPr>
            <a:spLocks noGrp="1"/>
          </p:cNvSpPr>
          <p:nvPr>
            <p:ph type="ftr" sz="quarter" idx="11"/>
          </p:nvPr>
        </p:nvSpPr>
        <p:spPr>
          <a:xfrm>
            <a:off x="874080" y="6408716"/>
            <a:ext cx="4078920" cy="244475"/>
          </a:xfrm>
          <a:prstGeom prst="rect">
            <a:avLst/>
          </a:prstGeom>
        </p:spPr>
        <p:txBody>
          <a:bodyPr/>
          <a:lstStyle>
            <a:lvl1pPr>
              <a:defRPr/>
            </a:lvl1pPr>
          </a:lstStyle>
          <a:p>
            <a:endParaRPr lang="en-US" dirty="0"/>
          </a:p>
        </p:txBody>
      </p:sp>
      <p:sp>
        <p:nvSpPr>
          <p:cNvPr id="9" name="Slide Number Placeholder 8"/>
          <p:cNvSpPr>
            <a:spLocks noGrp="1"/>
          </p:cNvSpPr>
          <p:nvPr>
            <p:ph type="sldNum" sz="quarter" idx="12"/>
          </p:nvPr>
        </p:nvSpPr>
        <p:spPr>
          <a:xfrm>
            <a:off x="6553200" y="6477002"/>
            <a:ext cx="2133600" cy="244475"/>
          </a:xfrm>
          <a:prstGeom prst="rect">
            <a:avLst/>
          </a:prstGeom>
        </p:spPr>
        <p:txBody>
          <a:bodyPr/>
          <a:lstStyle>
            <a:lvl1pPr>
              <a:defRPr/>
            </a:lvl1pPr>
          </a:lstStyle>
          <a:p>
            <a:fld id="{EB87AAD3-F8B6-4ADB-B64C-CCACDBB1CF10}" type="slidenum">
              <a:rPr lang="en-US" smtClean="0"/>
              <a:t>‹#›</a:t>
            </a:fld>
            <a:endParaRPr lang="en-US" dirty="0"/>
          </a:p>
        </p:txBody>
      </p:sp>
    </p:spTree>
    <p:extLst>
      <p:ext uri="{BB962C8B-B14F-4D97-AF65-F5344CB8AC3E}">
        <p14:creationId xmlns:p14="http://schemas.microsoft.com/office/powerpoint/2010/main" val="26477000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a:bodyPr>
          <a:lstStyle>
            <a:lvl1pPr algn="ctr">
              <a:defRPr sz="4800" b="1">
                <a:solidFill>
                  <a:srgbClr val="006666"/>
                </a:solidFill>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003399"/>
                </a:solidFill>
              </a:defRPr>
            </a:lvl1pPr>
            <a:lvl2pPr>
              <a:defRPr>
                <a:solidFill>
                  <a:srgbClr val="005A58"/>
                </a:solidFill>
              </a:defRPr>
            </a:lvl2pPr>
            <a:lvl3pPr>
              <a:defRPr>
                <a:solidFill>
                  <a:srgbClr val="006666"/>
                </a:solidFill>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Arial" charset="0"/>
              </a:defRPr>
            </a:lvl1pPr>
          </a:lstStyle>
          <a:p>
            <a:pPr>
              <a:defRPr/>
            </a:pPr>
            <a:fld id="{65C495E8-F367-4922-B7A4-32779C792058}" type="datetimeFigureOut">
              <a:rPr lang="en-US">
                <a:solidFill>
                  <a:prstClr val="black"/>
                </a:solidFill>
              </a:rPr>
              <a:pPr>
                <a:defRPr/>
              </a:pPr>
              <a:t>10/13/2016</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endParaRPr lang="en-US" dirty="0">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81582BD6-FC20-4557-852B-8433F8572D3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769941816"/>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54974340"/>
      </p:ext>
    </p:extLst>
  </p:cSld>
  <p:clrMapOvr>
    <a:masterClrMapping/>
  </p:clrMapOvr>
  <p:timing>
    <p:tnLst>
      <p:par>
        <p:cTn id="1" dur="indefinite" restart="never" nodeType="tmRoot"/>
      </p:par>
    </p:tnLst>
  </p:timing>
  <p:hf hd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buSzPct val="75000"/>
              <a:buFontTx/>
              <a:buBlip>
                <a:blip r:embed="rId2"/>
              </a:buBlip>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3124200" y="6356350"/>
            <a:ext cx="2895600" cy="365125"/>
          </a:xfrm>
          <a:prstGeom prst="rect">
            <a:avLst/>
          </a:prstGeom>
        </p:spPr>
        <p:txBody>
          <a:bodyPr/>
          <a:lstStyle>
            <a:lvl1pPr>
              <a:defRPr/>
            </a:lvl1pPr>
          </a:lstStyle>
          <a:p>
            <a:endParaRPr lang="en-US" dirty="0">
              <a:solidFill>
                <a:prstClr val="black"/>
              </a:solidFill>
            </a:endParaRPr>
          </a:p>
        </p:txBody>
      </p:sp>
      <p:sp>
        <p:nvSpPr>
          <p:cNvPr id="6" name="Slide Number Placeholder 5"/>
          <p:cNvSpPr>
            <a:spLocks noGrp="1"/>
          </p:cNvSpPr>
          <p:nvPr>
            <p:ph type="sldNum" sz="quarter" idx="11"/>
          </p:nvPr>
        </p:nvSpPr>
        <p:spPr>
          <a:xfrm>
            <a:off x="6553200" y="6356350"/>
            <a:ext cx="2133600" cy="365125"/>
          </a:xfrm>
          <a:prstGeom prst="rect">
            <a:avLst/>
          </a:prstGeom>
        </p:spPr>
        <p:txBody>
          <a:bodyPr/>
          <a:lstStyle>
            <a:lvl1pPr>
              <a:defRPr/>
            </a:lvl1pPr>
          </a:lstStyle>
          <a:p>
            <a:fld id="{81582BD6-FC20-4557-852B-8433F8572D3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3832901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a:defRPr>
                <a:latin typeface="Arial" charset="0"/>
              </a:defRPr>
            </a:lvl1pPr>
          </a:lstStyle>
          <a:p>
            <a:pPr>
              <a:defRPr/>
            </a:pPr>
            <a:fld id="{A7085384-33B0-44F0-BD21-C8D240589104}" type="datetimeFigureOut">
              <a:rPr lang="en-US">
                <a:solidFill>
                  <a:prstClr val="black"/>
                </a:solidFill>
              </a:rPr>
              <a:pPr>
                <a:defRPr/>
              </a:pPr>
              <a:t>10/13/2016</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a:defRPr/>
            </a:lvl1pPr>
          </a:lstStyle>
          <a:p>
            <a:endParaRPr lang="en-US" dirty="0">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a:defRPr/>
            </a:lvl1pPr>
          </a:lstStyle>
          <a:p>
            <a:fld id="{81582BD6-FC20-4557-852B-8433F8572D3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5340547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12910056"/>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6487762"/>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atin typeface="Arial" charset="0"/>
              </a:defRPr>
            </a:lvl1pPr>
          </a:lstStyle>
          <a:p>
            <a:pPr>
              <a:defRPr/>
            </a:pPr>
            <a:fld id="{77A047B0-8625-4F79-92FE-665D444A7C8A}" type="datetimeFigureOut">
              <a:rPr lang="en-US">
                <a:solidFill>
                  <a:prstClr val="black"/>
                </a:solidFill>
              </a:rPr>
              <a:pPr>
                <a:defRPr/>
              </a:pPr>
              <a:t>10/13/2016</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vl1pPr>
          </a:lstStyle>
          <a:p>
            <a:endParaRPr lang="en-US" dirty="0">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vl1pPr>
          </a:lstStyle>
          <a:p>
            <a:fld id="{81582BD6-FC20-4557-852B-8433F8572D3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0040100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atin typeface="Arial" charset="0"/>
              </a:defRPr>
            </a:lvl1pPr>
          </a:lstStyle>
          <a:p>
            <a:pPr>
              <a:defRPr/>
            </a:pPr>
            <a:fld id="{D9919EBE-1F97-41FA-BBDA-4630F7298661}" type="datetimeFigureOut">
              <a:rPr lang="en-US">
                <a:solidFill>
                  <a:prstClr val="black"/>
                </a:solidFill>
              </a:rPr>
              <a:pPr>
                <a:defRPr/>
              </a:pPr>
              <a:t>10/13/2016</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vl1p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vl1pPr>
          </a:lstStyle>
          <a:p>
            <a:pPr fontAlgn="base">
              <a:spcBef>
                <a:spcPct val="0"/>
              </a:spcBef>
              <a:spcAft>
                <a:spcPct val="0"/>
              </a:spcAft>
              <a:defRPr/>
            </a:pPr>
            <a:fld id="{E70DCA73-20EF-4CC7-B228-386897CED46D}" type="slidenum">
              <a:rPr lang="en-US" smtClean="0">
                <a:solidFill>
                  <a:prstClr val="black"/>
                </a:solidFill>
              </a:rPr>
              <a:pPr fontAlgn="base">
                <a:spcBef>
                  <a:spcPct val="0"/>
                </a:spcBef>
                <a:spcAft>
                  <a:spcPct val="0"/>
                </a:spcAft>
                <a:defRPr/>
              </a:pPr>
              <a:t>‹#›</a:t>
            </a:fld>
            <a:endParaRPr lang="en-US">
              <a:solidFill>
                <a:prstClr val="black"/>
              </a:solidFill>
            </a:endParaRPr>
          </a:p>
        </p:txBody>
      </p:sp>
    </p:spTree>
    <p:extLst>
      <p:ext uri="{BB962C8B-B14F-4D97-AF65-F5344CB8AC3E}">
        <p14:creationId xmlns:p14="http://schemas.microsoft.com/office/powerpoint/2010/main" val="2942744321"/>
      </p:ext>
    </p:extLst>
  </p:cSld>
  <p:clrMapOvr>
    <a:masterClrMapping/>
  </p:clrMapOvr>
  <p:hf hd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Arial" charset="0"/>
              </a:defRPr>
            </a:lvl1pPr>
          </a:lstStyle>
          <a:p>
            <a:fld id="{8E36636D-D922-432D-A958-524484B5923D}" type="datetimeFigureOut">
              <a:rPr lang="en-US" smtClean="0">
                <a:solidFill>
                  <a:prstClr val="black"/>
                </a:solidFill>
              </a:rPr>
              <a:pPr/>
              <a:t>10/13/2016</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fontAlgn="base">
              <a:spcBef>
                <a:spcPct val="0"/>
              </a:spcBef>
              <a:spcAft>
                <a:spcPct val="0"/>
              </a:spcAft>
              <a:defRPr/>
            </a:pPr>
            <a:fld id="{E70DCA73-20EF-4CC7-B228-386897CED46D}" type="slidenum">
              <a:rPr lang="en-US" smtClean="0">
                <a:solidFill>
                  <a:prstClr val="black"/>
                </a:solidFill>
              </a:rPr>
              <a:pPr fontAlgn="base">
                <a:spcBef>
                  <a:spcPct val="0"/>
                </a:spcBef>
                <a:spcAft>
                  <a:spcPct val="0"/>
                </a:spcAft>
                <a:defRPr/>
              </a:pPr>
              <a:t>‹#›</a:t>
            </a:fld>
            <a:endParaRPr lang="en-US">
              <a:solidFill>
                <a:prstClr val="black"/>
              </a:solidFill>
            </a:endParaRPr>
          </a:p>
        </p:txBody>
      </p:sp>
    </p:spTree>
    <p:extLst>
      <p:ext uri="{BB962C8B-B14F-4D97-AF65-F5344CB8AC3E}">
        <p14:creationId xmlns:p14="http://schemas.microsoft.com/office/powerpoint/2010/main" val="3322054263"/>
      </p:ext>
    </p:extLst>
  </p:cSld>
  <p:clrMapOvr>
    <a:masterClrMapping/>
  </p:clrMapOvr>
  <p:hf hd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Arial" charset="0"/>
              </a:defRPr>
            </a:lvl1pPr>
          </a:lstStyle>
          <a:p>
            <a:pPr>
              <a:defRPr/>
            </a:pPr>
            <a:fld id="{081A338D-A3DF-4203-B631-0AC93A28382B}" type="datetimeFigureOut">
              <a:rPr lang="en-US">
                <a:solidFill>
                  <a:prstClr val="black"/>
                </a:solidFill>
              </a:rPr>
              <a:pPr>
                <a:defRPr/>
              </a:pPr>
              <a:t>10/13/2016</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2D630F53-509F-4244-B17B-372FA0BA6A6C}"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781881922"/>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477002"/>
            <a:ext cx="2133600" cy="244475"/>
          </a:xfrm>
          <a:prstGeom prst="rect">
            <a:avLst/>
          </a:prstGeom>
        </p:spPr>
        <p:txBody>
          <a:bodyPr/>
          <a:lstStyle>
            <a:lvl1pPr>
              <a:defRPr/>
            </a:lvl1pPr>
          </a:lstStyle>
          <a:p>
            <a:fld id="{93AE409C-61D4-45EE-800F-851CC8B32962}" type="datetimeFigureOut">
              <a:rPr lang="en-US" smtClean="0"/>
              <a:t>10/13/2016</a:t>
            </a:fld>
            <a:endParaRPr lang="en-US" dirty="0"/>
          </a:p>
        </p:txBody>
      </p:sp>
      <p:sp>
        <p:nvSpPr>
          <p:cNvPr id="4" name="Footer Placeholder 3"/>
          <p:cNvSpPr>
            <a:spLocks noGrp="1"/>
          </p:cNvSpPr>
          <p:nvPr>
            <p:ph type="ftr" sz="quarter" idx="11"/>
          </p:nvPr>
        </p:nvSpPr>
        <p:spPr>
          <a:xfrm>
            <a:off x="874080" y="6408716"/>
            <a:ext cx="4078920" cy="244475"/>
          </a:xfrm>
          <a:prstGeom prst="rect">
            <a:avLst/>
          </a:prstGeom>
        </p:spPr>
        <p:txBody>
          <a:bodyPr/>
          <a:lstStyle>
            <a:lvl1pPr>
              <a:defRPr/>
            </a:lvl1pPr>
          </a:lstStyle>
          <a:p>
            <a:endParaRPr lang="en-US" dirty="0"/>
          </a:p>
        </p:txBody>
      </p:sp>
      <p:sp>
        <p:nvSpPr>
          <p:cNvPr id="5" name="Slide Number Placeholder 4"/>
          <p:cNvSpPr>
            <a:spLocks noGrp="1"/>
          </p:cNvSpPr>
          <p:nvPr>
            <p:ph type="sldNum" sz="quarter" idx="12"/>
          </p:nvPr>
        </p:nvSpPr>
        <p:spPr>
          <a:xfrm>
            <a:off x="6553200" y="6477002"/>
            <a:ext cx="2133600" cy="244475"/>
          </a:xfrm>
          <a:prstGeom prst="rect">
            <a:avLst/>
          </a:prstGeom>
        </p:spPr>
        <p:txBody>
          <a:bodyPr/>
          <a:lstStyle>
            <a:lvl1pPr>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07875293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477002"/>
            <a:ext cx="2133600" cy="244475"/>
          </a:xfrm>
          <a:prstGeom prst="rect">
            <a:avLst/>
          </a:prstGeom>
        </p:spPr>
        <p:txBody>
          <a:bodyPr/>
          <a:lstStyle>
            <a:lvl1pPr>
              <a:defRPr/>
            </a:lvl1pPr>
          </a:lstStyle>
          <a:p>
            <a:fld id="{93AE409C-61D4-45EE-800F-851CC8B32962}" type="datetimeFigureOut">
              <a:rPr lang="en-US" smtClean="0"/>
              <a:t>10/13/2016</a:t>
            </a:fld>
            <a:endParaRPr lang="en-US" dirty="0"/>
          </a:p>
        </p:txBody>
      </p:sp>
      <p:sp>
        <p:nvSpPr>
          <p:cNvPr id="3" name="Footer Placeholder 2"/>
          <p:cNvSpPr>
            <a:spLocks noGrp="1"/>
          </p:cNvSpPr>
          <p:nvPr>
            <p:ph type="ftr" sz="quarter" idx="11"/>
          </p:nvPr>
        </p:nvSpPr>
        <p:spPr>
          <a:xfrm>
            <a:off x="874080" y="6408716"/>
            <a:ext cx="4078920" cy="244475"/>
          </a:xfrm>
          <a:prstGeom prst="rect">
            <a:avLst/>
          </a:prstGeom>
        </p:spPr>
        <p:txBody>
          <a:bodyPr/>
          <a:lstStyle>
            <a:lvl1pPr>
              <a:defRPr/>
            </a:lvl1pPr>
          </a:lstStyle>
          <a:p>
            <a:endParaRPr lang="en-US" dirty="0"/>
          </a:p>
        </p:txBody>
      </p:sp>
      <p:sp>
        <p:nvSpPr>
          <p:cNvPr id="4" name="Slide Number Placeholder 3"/>
          <p:cNvSpPr>
            <a:spLocks noGrp="1"/>
          </p:cNvSpPr>
          <p:nvPr>
            <p:ph type="sldNum" sz="quarter" idx="12"/>
          </p:nvPr>
        </p:nvSpPr>
        <p:spPr>
          <a:xfrm>
            <a:off x="6553200" y="6477002"/>
            <a:ext cx="2133600" cy="244475"/>
          </a:xfrm>
          <a:prstGeom prst="rect">
            <a:avLst/>
          </a:prstGeom>
        </p:spPr>
        <p:txBody>
          <a:bodyPr/>
          <a:lstStyle>
            <a:lvl1pPr>
              <a:defRPr/>
            </a:lvl1pPr>
          </a:lstStyle>
          <a:p>
            <a:fld id="{EB87AAD3-F8B6-4ADB-B64C-CCACDBB1CF10}" type="slidenum">
              <a:rPr lang="en-US" smtClean="0"/>
              <a:t>‹#›</a:t>
            </a:fld>
            <a:endParaRPr lang="en-US" dirty="0"/>
          </a:p>
        </p:txBody>
      </p:sp>
    </p:spTree>
    <p:extLst>
      <p:ext uri="{BB962C8B-B14F-4D97-AF65-F5344CB8AC3E}">
        <p14:creationId xmlns:p14="http://schemas.microsoft.com/office/powerpoint/2010/main" val="18478818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477002"/>
            <a:ext cx="2133600" cy="244475"/>
          </a:xfrm>
          <a:prstGeom prst="rect">
            <a:avLst/>
          </a:prstGeom>
        </p:spPr>
        <p:txBody>
          <a:bodyPr/>
          <a:lstStyle>
            <a:lvl1pPr>
              <a:defRPr/>
            </a:lvl1pPr>
          </a:lstStyle>
          <a:p>
            <a:fld id="{93AE409C-61D4-45EE-800F-851CC8B32962}" type="datetimeFigureOut">
              <a:rPr lang="en-US" smtClean="0"/>
              <a:t>10/13/2016</a:t>
            </a:fld>
            <a:endParaRPr lang="en-US" dirty="0"/>
          </a:p>
        </p:txBody>
      </p:sp>
      <p:sp>
        <p:nvSpPr>
          <p:cNvPr id="6" name="Footer Placeholder 5"/>
          <p:cNvSpPr>
            <a:spLocks noGrp="1"/>
          </p:cNvSpPr>
          <p:nvPr>
            <p:ph type="ftr" sz="quarter" idx="11"/>
          </p:nvPr>
        </p:nvSpPr>
        <p:spPr>
          <a:xfrm>
            <a:off x="874080" y="6408716"/>
            <a:ext cx="4078920" cy="244475"/>
          </a:xfrm>
          <a:prstGeom prst="rect">
            <a:avLst/>
          </a:prstGeom>
        </p:spPr>
        <p:txBody>
          <a:bodyPr/>
          <a:lstStyle>
            <a:lvl1pPr>
              <a:defRPr/>
            </a:lvl1pPr>
          </a:lstStyle>
          <a:p>
            <a:endParaRPr lang="en-US" dirty="0"/>
          </a:p>
        </p:txBody>
      </p:sp>
      <p:sp>
        <p:nvSpPr>
          <p:cNvPr id="7" name="Slide Number Placeholder 6"/>
          <p:cNvSpPr>
            <a:spLocks noGrp="1"/>
          </p:cNvSpPr>
          <p:nvPr>
            <p:ph type="sldNum" sz="quarter" idx="12"/>
          </p:nvPr>
        </p:nvSpPr>
        <p:spPr>
          <a:xfrm>
            <a:off x="6553200" y="6477002"/>
            <a:ext cx="2133600" cy="244475"/>
          </a:xfrm>
          <a:prstGeom prst="rect">
            <a:avLst/>
          </a:prstGeom>
        </p:spPr>
        <p:txBody>
          <a:bodyPr/>
          <a:lstStyle>
            <a:lvl1pPr>
              <a:defRPr/>
            </a:lvl1pPr>
          </a:lstStyle>
          <a:p>
            <a:fld id="{EB87AAD3-F8B6-4ADB-B64C-CCACDBB1CF10}" type="slidenum">
              <a:rPr lang="en-US" smtClean="0"/>
              <a:t>‹#›</a:t>
            </a:fld>
            <a:endParaRPr lang="en-US" dirty="0"/>
          </a:p>
        </p:txBody>
      </p:sp>
    </p:spTree>
    <p:extLst>
      <p:ext uri="{BB962C8B-B14F-4D97-AF65-F5344CB8AC3E}">
        <p14:creationId xmlns:p14="http://schemas.microsoft.com/office/powerpoint/2010/main" val="2850707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477002"/>
            <a:ext cx="2133600" cy="244475"/>
          </a:xfrm>
          <a:prstGeom prst="rect">
            <a:avLst/>
          </a:prstGeom>
        </p:spPr>
        <p:txBody>
          <a:bodyPr/>
          <a:lstStyle>
            <a:lvl1pPr>
              <a:defRPr/>
            </a:lvl1pPr>
          </a:lstStyle>
          <a:p>
            <a:fld id="{93AE409C-61D4-45EE-800F-851CC8B32962}" type="datetimeFigureOut">
              <a:rPr lang="en-US" smtClean="0"/>
              <a:t>10/13/2016</a:t>
            </a:fld>
            <a:endParaRPr lang="en-US" dirty="0"/>
          </a:p>
        </p:txBody>
      </p:sp>
      <p:sp>
        <p:nvSpPr>
          <p:cNvPr id="6" name="Footer Placeholder 5"/>
          <p:cNvSpPr>
            <a:spLocks noGrp="1"/>
          </p:cNvSpPr>
          <p:nvPr>
            <p:ph type="ftr" sz="quarter" idx="11"/>
          </p:nvPr>
        </p:nvSpPr>
        <p:spPr>
          <a:xfrm>
            <a:off x="874080" y="6408716"/>
            <a:ext cx="4078920" cy="244475"/>
          </a:xfrm>
          <a:prstGeom prst="rect">
            <a:avLst/>
          </a:prstGeom>
        </p:spPr>
        <p:txBody>
          <a:bodyPr/>
          <a:lstStyle>
            <a:lvl1pPr>
              <a:defRPr/>
            </a:lvl1pPr>
          </a:lstStyle>
          <a:p>
            <a:endParaRPr lang="en-US" dirty="0"/>
          </a:p>
        </p:txBody>
      </p:sp>
      <p:sp>
        <p:nvSpPr>
          <p:cNvPr id="7" name="Slide Number Placeholder 6"/>
          <p:cNvSpPr>
            <a:spLocks noGrp="1"/>
          </p:cNvSpPr>
          <p:nvPr>
            <p:ph type="sldNum" sz="quarter" idx="12"/>
          </p:nvPr>
        </p:nvSpPr>
        <p:spPr>
          <a:xfrm>
            <a:off x="6553200" y="6477002"/>
            <a:ext cx="2133600" cy="244475"/>
          </a:xfrm>
          <a:prstGeom prst="rect">
            <a:avLst/>
          </a:prstGeom>
        </p:spPr>
        <p:txBody>
          <a:bodyPr/>
          <a:lstStyle>
            <a:lvl1pPr>
              <a:defRPr/>
            </a:lvl1pPr>
          </a:lstStyle>
          <a:p>
            <a:fld id="{EB87AAD3-F8B6-4ADB-B64C-CCACDBB1CF10}" type="slidenum">
              <a:rPr lang="en-US" smtClean="0"/>
              <a:t>‹#›</a:t>
            </a:fld>
            <a:endParaRPr lang="en-US" dirty="0"/>
          </a:p>
        </p:txBody>
      </p:sp>
    </p:spTree>
    <p:extLst>
      <p:ext uri="{BB962C8B-B14F-4D97-AF65-F5344CB8AC3E}">
        <p14:creationId xmlns:p14="http://schemas.microsoft.com/office/powerpoint/2010/main" val="27830402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8.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7.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6.png"/><Relationship Id="rId5" Type="http://schemas.openxmlformats.org/officeDocument/2006/relationships/slideLayout" Target="../slideLayouts/slideLayout17.xml"/><Relationship Id="rId15" Type="http://schemas.openxmlformats.org/officeDocument/2006/relationships/image" Target="../media/image10.png"/><Relationship Id="rId10" Type="http://schemas.openxmlformats.org/officeDocument/2006/relationships/image" Target="../media/image5.png"/><Relationship Id="rId4" Type="http://schemas.openxmlformats.org/officeDocument/2006/relationships/slideLayout" Target="../slideLayouts/slideLayout16.xml"/><Relationship Id="rId9" Type="http://schemas.openxmlformats.org/officeDocument/2006/relationships/theme" Target="../theme/theme2.xml"/><Relationship Id="rId14" Type="http://schemas.openxmlformats.org/officeDocument/2006/relationships/image" Target="../media/image9.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slideLayout" Target="../slideLayouts/slideLayout23.xml"/><Relationship Id="rId7" Type="http://schemas.openxmlformats.org/officeDocument/2006/relationships/theme" Target="../theme/theme3.xml"/><Relationship Id="rId12" Type="http://schemas.openxmlformats.org/officeDocument/2006/relationships/image" Target="../media/image9.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image" Target="../media/image8.png"/><Relationship Id="rId5" Type="http://schemas.openxmlformats.org/officeDocument/2006/relationships/slideLayout" Target="../slideLayouts/slideLayout25.xml"/><Relationship Id="rId10" Type="http://schemas.openxmlformats.org/officeDocument/2006/relationships/image" Target="../media/image7.png"/><Relationship Id="rId4" Type="http://schemas.openxmlformats.org/officeDocument/2006/relationships/slideLayout" Target="../slideLayouts/slideLayout24.xml"/><Relationship Id="rId9"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11.jpe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13.png"/><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1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11.jpe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image" Target="../media/image13.png"/><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1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11.jpe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13.png"/><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1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rgbClr val="000000"/>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14">
            <a:extLst>
              <a:ext uri="{28A0092B-C50C-407E-A947-70E740481C1C}">
                <a14:useLocalDpi xmlns:a14="http://schemas.microsoft.com/office/drawing/2010/main" val="0"/>
              </a:ext>
            </a:extLst>
          </a:blip>
          <a:srcRect l="19885" r="815" b="14566"/>
          <a:stretch/>
        </p:blipFill>
        <p:spPr>
          <a:xfrm flipH="1">
            <a:off x="1757980" y="2785730"/>
            <a:ext cx="7411421" cy="4072270"/>
          </a:xfrm>
          <a:prstGeom prst="rect">
            <a:avLst/>
          </a:prstGeom>
        </p:spPr>
      </p:pic>
      <p:grpSp>
        <p:nvGrpSpPr>
          <p:cNvPr id="1031" name="Group 7"/>
          <p:cNvGrpSpPr>
            <a:grpSpLocks/>
          </p:cNvGrpSpPr>
          <p:nvPr/>
        </p:nvGrpSpPr>
        <p:grpSpPr bwMode="auto">
          <a:xfrm>
            <a:off x="0" y="-15875"/>
            <a:ext cx="9169401" cy="6873875"/>
            <a:chOff x="-9" y="-9"/>
            <a:chExt cx="5778" cy="4038"/>
          </a:xfrm>
        </p:grpSpPr>
        <p:sp>
          <p:nvSpPr>
            <p:cNvPr id="1032" name="Freeform 8" descr="Small grid"/>
            <p:cNvSpPr>
              <a:spLocks/>
            </p:cNvSpPr>
            <p:nvPr userDrawn="1"/>
          </p:nvSpPr>
          <p:spPr bwMode="white">
            <a:xfrm>
              <a:off x="-9" y="-9"/>
              <a:ext cx="5769" cy="4029"/>
            </a:xfrm>
            <a:custGeom>
              <a:avLst/>
              <a:gdLst>
                <a:gd name="T0" fmla="*/ 0 w 5769"/>
                <a:gd name="T1" fmla="*/ 3392 h 4029"/>
                <a:gd name="T2" fmla="*/ 1978 w 5769"/>
                <a:gd name="T3" fmla="*/ 3972 h 4029"/>
                <a:gd name="T4" fmla="*/ 5769 w 5769"/>
                <a:gd name="T5" fmla="*/ 2953 h 4029"/>
                <a:gd name="T6" fmla="*/ 5769 w 5769"/>
                <a:gd name="T7" fmla="*/ 0 h 4029"/>
                <a:gd name="T8" fmla="*/ 9 w 5769"/>
                <a:gd name="T9" fmla="*/ 9 h 4029"/>
                <a:gd name="T10" fmla="*/ 15 w 5769"/>
                <a:gd name="T11" fmla="*/ 19 h 4029"/>
                <a:gd name="T12" fmla="*/ 0 w 5769"/>
                <a:gd name="T13" fmla="*/ 3392 h 4029"/>
              </a:gdLst>
              <a:ahLst/>
              <a:cxnLst>
                <a:cxn ang="0">
                  <a:pos x="T0" y="T1"/>
                </a:cxn>
                <a:cxn ang="0">
                  <a:pos x="T2" y="T3"/>
                </a:cxn>
                <a:cxn ang="0">
                  <a:pos x="T4" y="T5"/>
                </a:cxn>
                <a:cxn ang="0">
                  <a:pos x="T6" y="T7"/>
                </a:cxn>
                <a:cxn ang="0">
                  <a:pos x="T8" y="T9"/>
                </a:cxn>
                <a:cxn ang="0">
                  <a:pos x="T10" y="T11"/>
                </a:cxn>
                <a:cxn ang="0">
                  <a:pos x="T12" y="T13"/>
                </a:cxn>
              </a:cxnLst>
              <a:rect l="0" t="0" r="r" b="b"/>
              <a:pathLst>
                <a:path w="5769" h="4029">
                  <a:moveTo>
                    <a:pt x="0" y="3392"/>
                  </a:moveTo>
                  <a:cubicBezTo>
                    <a:pt x="70" y="3461"/>
                    <a:pt x="642" y="3914"/>
                    <a:pt x="1978" y="3972"/>
                  </a:cubicBezTo>
                  <a:cubicBezTo>
                    <a:pt x="3313" y="4029"/>
                    <a:pt x="5398" y="3277"/>
                    <a:pt x="5769" y="2953"/>
                  </a:cubicBezTo>
                  <a:lnTo>
                    <a:pt x="5769" y="0"/>
                  </a:lnTo>
                  <a:lnTo>
                    <a:pt x="9" y="9"/>
                  </a:lnTo>
                  <a:lnTo>
                    <a:pt x="15" y="19"/>
                  </a:lnTo>
                  <a:lnTo>
                    <a:pt x="0" y="3392"/>
                  </a:lnTo>
                  <a:close/>
                </a:path>
              </a:pathLst>
            </a:custGeom>
            <a:pattFill prst="smGrid">
              <a:fgClr>
                <a:schemeClr val="bg1"/>
              </a:fgClr>
              <a:bgClr>
                <a:srgbClr val="003D7B"/>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033" name="Freeform 9"/>
            <p:cNvSpPr>
              <a:spLocks/>
            </p:cNvSpPr>
            <p:nvPr userDrawn="1"/>
          </p:nvSpPr>
          <p:spPr bwMode="white">
            <a:xfrm>
              <a:off x="0" y="0"/>
              <a:ext cx="5769" cy="4029"/>
            </a:xfrm>
            <a:custGeom>
              <a:avLst/>
              <a:gdLst>
                <a:gd name="T0" fmla="*/ 0 w 5769"/>
                <a:gd name="T1" fmla="*/ 3392 h 4029"/>
                <a:gd name="T2" fmla="*/ 1978 w 5769"/>
                <a:gd name="T3" fmla="*/ 3972 h 4029"/>
                <a:gd name="T4" fmla="*/ 5769 w 5769"/>
                <a:gd name="T5" fmla="*/ 2953 h 4029"/>
                <a:gd name="T6" fmla="*/ 5769 w 5769"/>
                <a:gd name="T7" fmla="*/ 0 h 4029"/>
                <a:gd name="T8" fmla="*/ 9 w 5769"/>
                <a:gd name="T9" fmla="*/ 9 h 4029"/>
                <a:gd name="T10" fmla="*/ 15 w 5769"/>
                <a:gd name="T11" fmla="*/ 19 h 4029"/>
                <a:gd name="T12" fmla="*/ 0 w 5769"/>
                <a:gd name="T13" fmla="*/ 3392 h 4029"/>
              </a:gdLst>
              <a:ahLst/>
              <a:cxnLst>
                <a:cxn ang="0">
                  <a:pos x="T0" y="T1"/>
                </a:cxn>
                <a:cxn ang="0">
                  <a:pos x="T2" y="T3"/>
                </a:cxn>
                <a:cxn ang="0">
                  <a:pos x="T4" y="T5"/>
                </a:cxn>
                <a:cxn ang="0">
                  <a:pos x="T6" y="T7"/>
                </a:cxn>
                <a:cxn ang="0">
                  <a:pos x="T8" y="T9"/>
                </a:cxn>
                <a:cxn ang="0">
                  <a:pos x="T10" y="T11"/>
                </a:cxn>
                <a:cxn ang="0">
                  <a:pos x="T12" y="T13"/>
                </a:cxn>
              </a:cxnLst>
              <a:rect l="0" t="0" r="r" b="b"/>
              <a:pathLst>
                <a:path w="5769" h="4029">
                  <a:moveTo>
                    <a:pt x="0" y="3392"/>
                  </a:moveTo>
                  <a:cubicBezTo>
                    <a:pt x="70" y="3461"/>
                    <a:pt x="642" y="3914"/>
                    <a:pt x="1978" y="3972"/>
                  </a:cubicBezTo>
                  <a:cubicBezTo>
                    <a:pt x="3313" y="4029"/>
                    <a:pt x="5398" y="3277"/>
                    <a:pt x="5769" y="2953"/>
                  </a:cubicBezTo>
                  <a:lnTo>
                    <a:pt x="5769" y="0"/>
                  </a:lnTo>
                  <a:lnTo>
                    <a:pt x="9" y="9"/>
                  </a:lnTo>
                  <a:lnTo>
                    <a:pt x="15" y="19"/>
                  </a:lnTo>
                  <a:lnTo>
                    <a:pt x="0" y="3392"/>
                  </a:lnTo>
                  <a:close/>
                </a:path>
              </a:pathLst>
            </a:custGeom>
            <a:gradFill rotWithShape="0">
              <a:gsLst>
                <a:gs pos="0">
                  <a:schemeClr val="bg1">
                    <a:gamma/>
                    <a:shade val="46275"/>
                    <a:invGamma/>
                    <a:alpha val="46001"/>
                  </a:schemeClr>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sp>
        <p:nvSpPr>
          <p:cNvPr id="1026" name="Rectangle 2"/>
          <p:cNvSpPr>
            <a:spLocks noGrp="1" noChangeArrowheads="1"/>
          </p:cNvSpPr>
          <p:nvPr>
            <p:ph type="title"/>
          </p:nvPr>
        </p:nvSpPr>
        <p:spPr bwMode="auto">
          <a:xfrm>
            <a:off x="457200" y="274638"/>
            <a:ext cx="8229600" cy="868362"/>
          </a:xfrm>
          <a:prstGeom prst="rect">
            <a:avLst/>
          </a:prstGeom>
          <a:noFill/>
          <a:ln>
            <a:noFill/>
          </a:ln>
          <a:effectLst>
            <a:outerShdw dist="45791" dir="3378596"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1027" name="Rectangle 3"/>
          <p:cNvSpPr>
            <a:spLocks noGrp="1" noChangeArrowheads="1"/>
          </p:cNvSpPr>
          <p:nvPr>
            <p:ph type="body" idx="1"/>
          </p:nvPr>
        </p:nvSpPr>
        <p:spPr bwMode="auto">
          <a:xfrm>
            <a:off x="457200" y="1295402"/>
            <a:ext cx="8229600" cy="483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pic>
        <p:nvPicPr>
          <p:cNvPr id="12" name="Picture 9" descr="NOAA"/>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31330" y="6216064"/>
            <a:ext cx="557160" cy="56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463690" y="6508410"/>
            <a:ext cx="4267200" cy="307777"/>
          </a:xfrm>
          <a:prstGeom prst="rect">
            <a:avLst/>
          </a:prstGeom>
          <a:noFill/>
        </p:spPr>
        <p:txBody>
          <a:bodyPr wrap="square" rtlCol="0">
            <a:spAutoFit/>
          </a:bodyPr>
          <a:lstStyle/>
          <a:p>
            <a:r>
              <a:rPr lang="en-US" sz="1400" spc="600" dirty="0" smtClean="0"/>
              <a:t>weather.gov/</a:t>
            </a:r>
            <a:r>
              <a:rPr lang="en-US" sz="1400" spc="600" dirty="0" err="1" smtClean="0"/>
              <a:t>losangeles</a:t>
            </a:r>
            <a:endParaRPr lang="en-US" sz="1400" spc="600" dirty="0"/>
          </a:p>
        </p:txBody>
      </p:sp>
    </p:spTree>
    <p:extLst>
      <p:ext uri="{BB962C8B-B14F-4D97-AF65-F5344CB8AC3E}">
        <p14:creationId xmlns:p14="http://schemas.microsoft.com/office/powerpoint/2010/main" val="2353473034"/>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iming>
    <p:tnLst>
      <p:par>
        <p:cTn id="1" dur="indefinite" restart="never" nodeType="tmRoot"/>
      </p:par>
    </p:tnLst>
  </p:timing>
  <p:txStyles>
    <p:titleStyle>
      <a:lvl1pPr algn="ctr" rtl="0" eaLnBrk="1" fontAlgn="base" hangingPunct="1">
        <a:spcBef>
          <a:spcPct val="0"/>
        </a:spcBef>
        <a:spcAft>
          <a:spcPct val="0"/>
        </a:spcAft>
        <a:defRPr sz="4400" b="1" i="1">
          <a:solidFill>
            <a:schemeClr val="tx2"/>
          </a:solidFill>
          <a:latin typeface="+mj-lt"/>
          <a:ea typeface="+mj-ea"/>
          <a:cs typeface="+mj-cs"/>
        </a:defRPr>
      </a:lvl1pPr>
      <a:lvl2pPr algn="ctr" rtl="0" eaLnBrk="1" fontAlgn="base" hangingPunct="1">
        <a:spcBef>
          <a:spcPct val="0"/>
        </a:spcBef>
        <a:spcAft>
          <a:spcPct val="0"/>
        </a:spcAft>
        <a:defRPr sz="4000" b="1" i="1">
          <a:solidFill>
            <a:schemeClr val="tx2"/>
          </a:solidFill>
          <a:latin typeface="Arial" charset="0"/>
        </a:defRPr>
      </a:lvl2pPr>
      <a:lvl3pPr algn="ctr" rtl="0" eaLnBrk="1" fontAlgn="base" hangingPunct="1">
        <a:spcBef>
          <a:spcPct val="0"/>
        </a:spcBef>
        <a:spcAft>
          <a:spcPct val="0"/>
        </a:spcAft>
        <a:defRPr sz="4000" b="1" i="1">
          <a:solidFill>
            <a:schemeClr val="tx2"/>
          </a:solidFill>
          <a:latin typeface="Arial" charset="0"/>
        </a:defRPr>
      </a:lvl3pPr>
      <a:lvl4pPr algn="ctr" rtl="0" eaLnBrk="1" fontAlgn="base" hangingPunct="1">
        <a:spcBef>
          <a:spcPct val="0"/>
        </a:spcBef>
        <a:spcAft>
          <a:spcPct val="0"/>
        </a:spcAft>
        <a:defRPr sz="4000" b="1" i="1">
          <a:solidFill>
            <a:schemeClr val="tx2"/>
          </a:solidFill>
          <a:latin typeface="Arial" charset="0"/>
        </a:defRPr>
      </a:lvl4pPr>
      <a:lvl5pPr algn="ctr" rtl="0" eaLnBrk="1" fontAlgn="base" hangingPunct="1">
        <a:spcBef>
          <a:spcPct val="0"/>
        </a:spcBef>
        <a:spcAft>
          <a:spcPct val="0"/>
        </a:spcAft>
        <a:defRPr sz="4000" b="1" i="1">
          <a:solidFill>
            <a:schemeClr val="tx2"/>
          </a:solidFill>
          <a:latin typeface="Arial" charset="0"/>
        </a:defRPr>
      </a:lvl5pPr>
      <a:lvl6pPr marL="457200" algn="ctr" rtl="0" eaLnBrk="1" fontAlgn="base" hangingPunct="1">
        <a:spcBef>
          <a:spcPct val="0"/>
        </a:spcBef>
        <a:spcAft>
          <a:spcPct val="0"/>
        </a:spcAft>
        <a:defRPr sz="4000" b="1" i="1">
          <a:solidFill>
            <a:schemeClr val="tx2"/>
          </a:solidFill>
          <a:latin typeface="Arial" charset="0"/>
        </a:defRPr>
      </a:lvl6pPr>
      <a:lvl7pPr marL="914400" algn="ctr" rtl="0" eaLnBrk="1" fontAlgn="base" hangingPunct="1">
        <a:spcBef>
          <a:spcPct val="0"/>
        </a:spcBef>
        <a:spcAft>
          <a:spcPct val="0"/>
        </a:spcAft>
        <a:defRPr sz="4000" b="1" i="1">
          <a:solidFill>
            <a:schemeClr val="tx2"/>
          </a:solidFill>
          <a:latin typeface="Arial" charset="0"/>
        </a:defRPr>
      </a:lvl7pPr>
      <a:lvl8pPr marL="1371600" algn="ctr" rtl="0" eaLnBrk="1" fontAlgn="base" hangingPunct="1">
        <a:spcBef>
          <a:spcPct val="0"/>
        </a:spcBef>
        <a:spcAft>
          <a:spcPct val="0"/>
        </a:spcAft>
        <a:defRPr sz="4000" b="1" i="1">
          <a:solidFill>
            <a:schemeClr val="tx2"/>
          </a:solidFill>
          <a:latin typeface="Arial" charset="0"/>
        </a:defRPr>
      </a:lvl8pPr>
      <a:lvl9pPr marL="1828800" algn="ctr" rtl="0" eaLnBrk="1" fontAlgn="base" hangingPunct="1">
        <a:spcBef>
          <a:spcPct val="0"/>
        </a:spcBef>
        <a:spcAft>
          <a:spcPct val="0"/>
        </a:spcAft>
        <a:defRPr sz="4000" b="1" i="1">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rgbClr val="FFC000"/>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1371600"/>
            <a:ext cx="9144000" cy="518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sz="2000">
              <a:solidFill>
                <a:prstClr val="white"/>
              </a:solidFill>
            </a:endParaRPr>
          </a:p>
        </p:txBody>
      </p:sp>
      <p:sp>
        <p:nvSpPr>
          <p:cNvPr id="1027" name="Rectangle 9"/>
          <p:cNvSpPr>
            <a:spLocks noChangeArrowheads="1"/>
          </p:cNvSpPr>
          <p:nvPr/>
        </p:nvSpPr>
        <p:spPr bwMode="auto">
          <a:xfrm>
            <a:off x="0" y="1371600"/>
            <a:ext cx="9144000" cy="152400"/>
          </a:xfrm>
          <a:prstGeom prst="rect">
            <a:avLst/>
          </a:prstGeom>
          <a:solidFill>
            <a:schemeClr val="tx1"/>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sx="102000" sy="102000" algn="ctr" rotWithShape="0">
                    <a:srgbClr val="000000">
                      <a:alpha val="39998"/>
                    </a:srgbClr>
                  </a:outerShdw>
                </a:effectLst>
              </a14:hiddenEffects>
            </a:ext>
          </a:extLst>
        </p:spPr>
        <p:txBody>
          <a:bodyPr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defTabSz="914400" eaLnBrk="1" fontAlgn="base" hangingPunct="1">
              <a:spcBef>
                <a:spcPct val="0"/>
              </a:spcBef>
              <a:spcAft>
                <a:spcPct val="0"/>
              </a:spcAft>
              <a:defRPr/>
            </a:pPr>
            <a:endParaRPr lang="en-US" altLang="en-US" sz="2000" smtClean="0">
              <a:solidFill>
                <a:srgbClr val="FFFFFF"/>
              </a:solidFill>
              <a:latin typeface="Franklin Gothic Book" pitchFamily="34" charset="0"/>
            </a:endParaRPr>
          </a:p>
        </p:txBody>
      </p:sp>
      <p:sp>
        <p:nvSpPr>
          <p:cNvPr id="1028" name="Rectangle 2"/>
          <p:cNvSpPr>
            <a:spLocks noGrp="1" noChangeArrowheads="1"/>
          </p:cNvSpPr>
          <p:nvPr>
            <p:ph type="title"/>
          </p:nvPr>
        </p:nvSpPr>
        <p:spPr bwMode="auto">
          <a:xfrm>
            <a:off x="1524000" y="0"/>
            <a:ext cx="7620000" cy="1371600"/>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91440" tIns="45720" rIns="182880" bIns="45720" numCol="1" anchor="ctr" anchorCtr="0" compatLnSpc="1">
            <a:prstTxWarp prst="textNoShape">
              <a:avLst/>
            </a:prstTxWarp>
          </a:bodyPr>
          <a:lstStyle/>
          <a:p>
            <a:pPr lvl="0"/>
            <a:r>
              <a:rPr lang="en-US" altLang="en-US" smtClean="0"/>
              <a:t>Click to edit Master title style</a:t>
            </a:r>
          </a:p>
        </p:txBody>
      </p:sp>
      <p:sp>
        <p:nvSpPr>
          <p:cNvPr id="1029" name="Rectangle 3"/>
          <p:cNvSpPr>
            <a:spLocks noGrp="1" noChangeArrowheads="1"/>
          </p:cNvSpPr>
          <p:nvPr>
            <p:ph type="body" idx="1"/>
          </p:nvPr>
        </p:nvSpPr>
        <p:spPr bwMode="auto">
          <a:xfrm>
            <a:off x="304800" y="1676400"/>
            <a:ext cx="8534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p:txBody>
      </p:sp>
      <p:sp>
        <p:nvSpPr>
          <p:cNvPr id="2" name="Rectangle 6"/>
          <p:cNvSpPr>
            <a:spLocks noGrp="1" noChangeArrowheads="1"/>
          </p:cNvSpPr>
          <p:nvPr>
            <p:ph type="sldNum" sz="quarter" idx="4"/>
          </p:nvPr>
        </p:nvSpPr>
        <p:spPr bwMode="auto">
          <a:xfrm>
            <a:off x="7010400"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CC"/>
                </a:solidFill>
                <a:latin typeface="Franklin Gothic Medium Cond" pitchFamily="34" charset="0"/>
                <a:ea typeface="+mn-ea"/>
                <a:cs typeface="+mn-cs"/>
              </a:defRPr>
            </a:lvl1pPr>
          </a:lstStyle>
          <a:p>
            <a:pPr defTabSz="914400" fontAlgn="base">
              <a:spcBef>
                <a:spcPct val="0"/>
              </a:spcBef>
              <a:spcAft>
                <a:spcPct val="0"/>
              </a:spcAft>
              <a:defRPr/>
            </a:pPr>
            <a:fld id="{31EDBE49-0357-456C-BFD9-64E089FB9432}" type="slidenum">
              <a:rPr lang="en-US"/>
              <a:pPr defTabSz="914400" fontAlgn="base">
                <a:spcBef>
                  <a:spcPct val="0"/>
                </a:spcBef>
                <a:spcAft>
                  <a:spcPct val="0"/>
                </a:spcAft>
                <a:defRPr/>
              </a:pPr>
              <a:t>‹#›</a:t>
            </a:fld>
            <a:endParaRPr lang="en-US"/>
          </a:p>
        </p:txBody>
      </p:sp>
      <p:pic>
        <p:nvPicPr>
          <p:cNvPr id="1031" name="Picture 7" descr="Dept of Commerce Seal"/>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7475" y="6588125"/>
            <a:ext cx="236538"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descr="NOAA"/>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6075" y="659130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Rectangle 13"/>
          <p:cNvSpPr>
            <a:spLocks noChangeArrowheads="1"/>
          </p:cNvSpPr>
          <p:nvPr/>
        </p:nvSpPr>
        <p:spPr bwMode="auto">
          <a:xfrm>
            <a:off x="533400" y="6589713"/>
            <a:ext cx="20129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defTabSz="914400" eaLnBrk="1" fontAlgn="base" hangingPunct="1">
              <a:spcBef>
                <a:spcPct val="0"/>
              </a:spcBef>
              <a:spcAft>
                <a:spcPct val="0"/>
              </a:spcAft>
              <a:defRPr/>
            </a:pPr>
            <a:r>
              <a:rPr lang="en-US" altLang="en-US" sz="1000" b="1" smtClean="0">
                <a:solidFill>
                  <a:srgbClr val="FFFFCC"/>
                </a:solidFill>
              </a:rPr>
              <a:t>National Weather Service	</a:t>
            </a:r>
          </a:p>
        </p:txBody>
      </p:sp>
      <p:pic>
        <p:nvPicPr>
          <p:cNvPr id="1034" name="Picture 10"/>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82588" y="-88900"/>
            <a:ext cx="2333626"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8844231"/>
      </p:ext>
    </p:extLst>
  </p:cSld>
  <p:clrMap bg1="dk1" tx1="lt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7" r:id="rId6"/>
    <p:sldLayoutId id="2147483708" r:id="rId7"/>
    <p:sldLayoutId id="2147483709" r:id="rId8"/>
  </p:sldLayoutIdLst>
  <p:timing>
    <p:tnLst>
      <p:par>
        <p:cTn id="1" dur="indefinite" restart="never" nodeType="tmRoot"/>
      </p:par>
    </p:tnLst>
  </p:timing>
  <p:hf hdr="0" dt="0"/>
  <p:txStyles>
    <p:titleStyle>
      <a:lvl1pPr algn="r" rtl="0" eaLnBrk="1" fontAlgn="base" hangingPunct="1">
        <a:lnSpc>
          <a:spcPct val="90000"/>
        </a:lnSpc>
        <a:spcBef>
          <a:spcPct val="0"/>
        </a:spcBef>
        <a:spcAft>
          <a:spcPct val="0"/>
        </a:spcAft>
        <a:defRPr sz="4400">
          <a:solidFill>
            <a:srgbClr val="FFFFCC"/>
          </a:solidFill>
          <a:latin typeface="Franklin Gothic Demi" pitchFamily="34" charset="0"/>
          <a:ea typeface="+mj-ea"/>
          <a:cs typeface="+mj-cs"/>
        </a:defRPr>
      </a:lvl1pPr>
      <a:lvl2pPr algn="r" rtl="0" eaLnBrk="1" fontAlgn="base" hangingPunct="1">
        <a:lnSpc>
          <a:spcPct val="90000"/>
        </a:lnSpc>
        <a:spcBef>
          <a:spcPct val="0"/>
        </a:spcBef>
        <a:spcAft>
          <a:spcPct val="0"/>
        </a:spcAft>
        <a:defRPr sz="4400">
          <a:solidFill>
            <a:srgbClr val="FFFFCC"/>
          </a:solidFill>
          <a:latin typeface="Franklin Gothic Demi" pitchFamily="34" charset="0"/>
        </a:defRPr>
      </a:lvl2pPr>
      <a:lvl3pPr algn="r" rtl="0" eaLnBrk="1" fontAlgn="base" hangingPunct="1">
        <a:lnSpc>
          <a:spcPct val="90000"/>
        </a:lnSpc>
        <a:spcBef>
          <a:spcPct val="0"/>
        </a:spcBef>
        <a:spcAft>
          <a:spcPct val="0"/>
        </a:spcAft>
        <a:defRPr sz="4400">
          <a:solidFill>
            <a:srgbClr val="FFFFCC"/>
          </a:solidFill>
          <a:latin typeface="Franklin Gothic Demi" pitchFamily="34" charset="0"/>
        </a:defRPr>
      </a:lvl3pPr>
      <a:lvl4pPr algn="r" rtl="0" eaLnBrk="1" fontAlgn="base" hangingPunct="1">
        <a:lnSpc>
          <a:spcPct val="90000"/>
        </a:lnSpc>
        <a:spcBef>
          <a:spcPct val="0"/>
        </a:spcBef>
        <a:spcAft>
          <a:spcPct val="0"/>
        </a:spcAft>
        <a:defRPr sz="4400">
          <a:solidFill>
            <a:srgbClr val="FFFFCC"/>
          </a:solidFill>
          <a:latin typeface="Franklin Gothic Demi" pitchFamily="34" charset="0"/>
        </a:defRPr>
      </a:lvl4pPr>
      <a:lvl5pPr algn="r" rtl="0" eaLnBrk="1" fontAlgn="base" hangingPunct="1">
        <a:lnSpc>
          <a:spcPct val="90000"/>
        </a:lnSpc>
        <a:spcBef>
          <a:spcPct val="0"/>
        </a:spcBef>
        <a:spcAft>
          <a:spcPct val="0"/>
        </a:spcAft>
        <a:defRPr sz="4400">
          <a:solidFill>
            <a:srgbClr val="FFFFCC"/>
          </a:solidFill>
          <a:latin typeface="Franklin Gothic Demi" pitchFamily="34" charset="0"/>
        </a:defRPr>
      </a:lvl5pPr>
      <a:lvl6pPr marL="457200" algn="r" rtl="0" eaLnBrk="1" fontAlgn="base" hangingPunct="1">
        <a:lnSpc>
          <a:spcPct val="90000"/>
        </a:lnSpc>
        <a:spcBef>
          <a:spcPct val="0"/>
        </a:spcBef>
        <a:spcAft>
          <a:spcPct val="0"/>
        </a:spcAft>
        <a:defRPr sz="4400">
          <a:solidFill>
            <a:srgbClr val="FFFFCC"/>
          </a:solidFill>
          <a:latin typeface="SolexBlackLiningItalic" pitchFamily="2" charset="0"/>
        </a:defRPr>
      </a:lvl6pPr>
      <a:lvl7pPr marL="914400" algn="r" rtl="0" eaLnBrk="1" fontAlgn="base" hangingPunct="1">
        <a:lnSpc>
          <a:spcPct val="90000"/>
        </a:lnSpc>
        <a:spcBef>
          <a:spcPct val="0"/>
        </a:spcBef>
        <a:spcAft>
          <a:spcPct val="0"/>
        </a:spcAft>
        <a:defRPr sz="4400">
          <a:solidFill>
            <a:srgbClr val="FFFFCC"/>
          </a:solidFill>
          <a:latin typeface="SolexBlackLiningItalic" pitchFamily="2" charset="0"/>
        </a:defRPr>
      </a:lvl7pPr>
      <a:lvl8pPr marL="1371600" algn="r" rtl="0" eaLnBrk="1" fontAlgn="base" hangingPunct="1">
        <a:lnSpc>
          <a:spcPct val="90000"/>
        </a:lnSpc>
        <a:spcBef>
          <a:spcPct val="0"/>
        </a:spcBef>
        <a:spcAft>
          <a:spcPct val="0"/>
        </a:spcAft>
        <a:defRPr sz="4400">
          <a:solidFill>
            <a:srgbClr val="FFFFCC"/>
          </a:solidFill>
          <a:latin typeface="SolexBlackLiningItalic" pitchFamily="2" charset="0"/>
        </a:defRPr>
      </a:lvl8pPr>
      <a:lvl9pPr marL="1828800" algn="r" rtl="0" eaLnBrk="1" fontAlgn="base" hangingPunct="1">
        <a:lnSpc>
          <a:spcPct val="90000"/>
        </a:lnSpc>
        <a:spcBef>
          <a:spcPct val="0"/>
        </a:spcBef>
        <a:spcAft>
          <a:spcPct val="0"/>
        </a:spcAft>
        <a:defRPr sz="4400">
          <a:solidFill>
            <a:srgbClr val="FFFFCC"/>
          </a:solidFill>
          <a:latin typeface="SolexBlackLiningItalic" pitchFamily="2" charset="0"/>
        </a:defRPr>
      </a:lvl9pPr>
    </p:titleStyle>
    <p:bodyStyle>
      <a:lvl1pPr marL="342900" indent="-342900" algn="l" rtl="0" eaLnBrk="1" fontAlgn="base" hangingPunct="1">
        <a:lnSpc>
          <a:spcPct val="90000"/>
        </a:lnSpc>
        <a:spcBef>
          <a:spcPct val="75000"/>
        </a:spcBef>
        <a:spcAft>
          <a:spcPct val="0"/>
        </a:spcAft>
        <a:defRPr sz="2800">
          <a:solidFill>
            <a:srgbClr val="083763"/>
          </a:solidFill>
          <a:latin typeface="Franklin Gothic Medium" pitchFamily="34" charset="0"/>
          <a:ea typeface="+mn-ea"/>
          <a:cs typeface="+mn-cs"/>
        </a:defRPr>
      </a:lvl1pPr>
      <a:lvl2pPr marL="514350" indent="-285750" algn="l" rtl="0" eaLnBrk="1" fontAlgn="base" hangingPunct="1">
        <a:spcBef>
          <a:spcPct val="5000"/>
        </a:spcBef>
        <a:spcAft>
          <a:spcPct val="0"/>
        </a:spcAft>
        <a:buBlip>
          <a:blip r:embed="rId13"/>
        </a:buBlip>
        <a:defRPr sz="2000">
          <a:solidFill>
            <a:srgbClr val="083763"/>
          </a:solidFill>
          <a:latin typeface="Franklin Gothic Medium Cond" pitchFamily="34" charset="0"/>
        </a:defRPr>
      </a:lvl2pPr>
      <a:lvl3pPr marL="914400" indent="-228600" algn="l" rtl="0" eaLnBrk="1" fontAlgn="base" hangingPunct="1">
        <a:spcBef>
          <a:spcPct val="5000"/>
        </a:spcBef>
        <a:spcAft>
          <a:spcPct val="0"/>
        </a:spcAft>
        <a:buBlip>
          <a:blip r:embed="rId14"/>
        </a:buBlip>
        <a:defRPr>
          <a:solidFill>
            <a:srgbClr val="083763"/>
          </a:solidFill>
          <a:latin typeface="Franklin Gothic Medium Cond" pitchFamily="34" charset="0"/>
        </a:defRPr>
      </a:lvl3pPr>
      <a:lvl4pPr marL="1257300" indent="-228600" algn="l" rtl="0" eaLnBrk="1" fontAlgn="base" hangingPunct="1">
        <a:spcBef>
          <a:spcPct val="5000"/>
        </a:spcBef>
        <a:spcAft>
          <a:spcPct val="0"/>
        </a:spcAft>
        <a:buBlip>
          <a:blip r:embed="rId15"/>
        </a:buBlip>
        <a:defRPr sz="1600">
          <a:solidFill>
            <a:srgbClr val="083763"/>
          </a:solidFill>
          <a:latin typeface="Franklin Gothic Medium Cond" pitchFamily="34" charset="0"/>
        </a:defRPr>
      </a:lvl4pPr>
      <a:lvl5pPr marL="1600200" indent="-228600" algn="l" rtl="0" eaLnBrk="1" fontAlgn="base" hangingPunct="1">
        <a:spcBef>
          <a:spcPct val="5000"/>
        </a:spcBef>
        <a:spcAft>
          <a:spcPct val="0"/>
        </a:spcAft>
        <a:buChar char="»"/>
        <a:defRPr sz="1600">
          <a:solidFill>
            <a:schemeClr val="accent2"/>
          </a:solidFill>
          <a:latin typeface="Franklin Gothic Medium Cond" pitchFamily="34" charset="0"/>
        </a:defRPr>
      </a:lvl5pPr>
      <a:lvl6pPr marL="2057400" indent="-228600" algn="l" rtl="0" eaLnBrk="1" fontAlgn="base" hangingPunct="1">
        <a:spcBef>
          <a:spcPct val="5000"/>
        </a:spcBef>
        <a:spcAft>
          <a:spcPct val="0"/>
        </a:spcAft>
        <a:buChar char="»"/>
        <a:defRPr>
          <a:solidFill>
            <a:schemeClr val="accent2"/>
          </a:solidFill>
          <a:latin typeface="SolexRegularLining" pitchFamily="2" charset="0"/>
        </a:defRPr>
      </a:lvl6pPr>
      <a:lvl7pPr marL="2514600" indent="-228600" algn="l" rtl="0" eaLnBrk="1" fontAlgn="base" hangingPunct="1">
        <a:spcBef>
          <a:spcPct val="5000"/>
        </a:spcBef>
        <a:spcAft>
          <a:spcPct val="0"/>
        </a:spcAft>
        <a:buChar char="»"/>
        <a:defRPr>
          <a:solidFill>
            <a:schemeClr val="accent2"/>
          </a:solidFill>
          <a:latin typeface="SolexRegularLining" pitchFamily="2" charset="0"/>
        </a:defRPr>
      </a:lvl7pPr>
      <a:lvl8pPr marL="2971800" indent="-228600" algn="l" rtl="0" eaLnBrk="1" fontAlgn="base" hangingPunct="1">
        <a:spcBef>
          <a:spcPct val="5000"/>
        </a:spcBef>
        <a:spcAft>
          <a:spcPct val="0"/>
        </a:spcAft>
        <a:buChar char="»"/>
        <a:defRPr>
          <a:solidFill>
            <a:schemeClr val="accent2"/>
          </a:solidFill>
          <a:latin typeface="SolexRegularLining" pitchFamily="2" charset="0"/>
        </a:defRPr>
      </a:lvl8pPr>
      <a:lvl9pPr marL="3429000" indent="-228600" algn="l" rtl="0" eaLnBrk="1" fontAlgn="base" hangingPunct="1">
        <a:spcBef>
          <a:spcPct val="5000"/>
        </a:spcBef>
        <a:spcAft>
          <a:spcPct val="0"/>
        </a:spcAft>
        <a:buChar char="»"/>
        <a:defRPr>
          <a:solidFill>
            <a:schemeClr val="accent2"/>
          </a:solidFill>
          <a:latin typeface="SolexRegularLining" pitchFamily="2"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1371600"/>
            <a:ext cx="9144000" cy="518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sz="2000">
              <a:solidFill>
                <a:prstClr val="white"/>
              </a:solidFill>
            </a:endParaRPr>
          </a:p>
        </p:txBody>
      </p:sp>
      <p:sp>
        <p:nvSpPr>
          <p:cNvPr id="1027" name="Rectangle 9"/>
          <p:cNvSpPr>
            <a:spLocks noChangeArrowheads="1"/>
          </p:cNvSpPr>
          <p:nvPr/>
        </p:nvSpPr>
        <p:spPr bwMode="auto">
          <a:xfrm>
            <a:off x="0" y="1371600"/>
            <a:ext cx="9144000" cy="152400"/>
          </a:xfrm>
          <a:prstGeom prst="rect">
            <a:avLst/>
          </a:prstGeom>
          <a:solidFill>
            <a:schemeClr val="tx1"/>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sx="102000" sy="102000" algn="ctr" rotWithShape="0">
                    <a:srgbClr val="000000">
                      <a:alpha val="39998"/>
                    </a:srgbClr>
                  </a:outerShdw>
                </a:effectLst>
              </a14:hiddenEffects>
            </a:ext>
          </a:extLst>
        </p:spPr>
        <p:txBody>
          <a:bodyPr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defTabSz="914400" eaLnBrk="1" fontAlgn="base" hangingPunct="1">
              <a:spcBef>
                <a:spcPct val="0"/>
              </a:spcBef>
              <a:spcAft>
                <a:spcPct val="0"/>
              </a:spcAft>
              <a:defRPr/>
            </a:pPr>
            <a:endParaRPr lang="en-US" altLang="en-US" sz="2000" smtClean="0">
              <a:solidFill>
                <a:srgbClr val="FFFFFF"/>
              </a:solidFill>
              <a:latin typeface="Franklin Gothic Book" pitchFamily="34" charset="0"/>
            </a:endParaRPr>
          </a:p>
        </p:txBody>
      </p:sp>
      <p:sp>
        <p:nvSpPr>
          <p:cNvPr id="1028" name="Rectangle 2"/>
          <p:cNvSpPr>
            <a:spLocks noGrp="1" noChangeArrowheads="1"/>
          </p:cNvSpPr>
          <p:nvPr>
            <p:ph type="title"/>
          </p:nvPr>
        </p:nvSpPr>
        <p:spPr bwMode="auto">
          <a:xfrm>
            <a:off x="1524000" y="0"/>
            <a:ext cx="7620000" cy="1371600"/>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91440" tIns="45720" rIns="182880" bIns="45720" numCol="1" anchor="ctr" anchorCtr="0" compatLnSpc="1">
            <a:prstTxWarp prst="textNoShape">
              <a:avLst/>
            </a:prstTxWarp>
          </a:bodyPr>
          <a:lstStyle/>
          <a:p>
            <a:pPr lvl="0"/>
            <a:r>
              <a:rPr lang="en-US" altLang="en-US" smtClean="0"/>
              <a:t>Click to edit Master title style</a:t>
            </a:r>
          </a:p>
        </p:txBody>
      </p:sp>
      <p:sp>
        <p:nvSpPr>
          <p:cNvPr id="1029" name="Rectangle 3"/>
          <p:cNvSpPr>
            <a:spLocks noGrp="1" noChangeArrowheads="1"/>
          </p:cNvSpPr>
          <p:nvPr>
            <p:ph type="body" idx="1"/>
          </p:nvPr>
        </p:nvSpPr>
        <p:spPr bwMode="auto">
          <a:xfrm>
            <a:off x="304800" y="1676400"/>
            <a:ext cx="8534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p:txBody>
      </p:sp>
      <p:sp>
        <p:nvSpPr>
          <p:cNvPr id="2" name="Rectangle 6"/>
          <p:cNvSpPr>
            <a:spLocks noGrp="1" noChangeArrowheads="1"/>
          </p:cNvSpPr>
          <p:nvPr>
            <p:ph type="sldNum" sz="quarter" idx="4"/>
          </p:nvPr>
        </p:nvSpPr>
        <p:spPr bwMode="auto">
          <a:xfrm>
            <a:off x="7010400"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CC"/>
                </a:solidFill>
                <a:latin typeface="Franklin Gothic Medium Cond" pitchFamily="34" charset="0"/>
                <a:ea typeface="+mn-ea"/>
                <a:cs typeface="+mn-cs"/>
              </a:defRPr>
            </a:lvl1pPr>
          </a:lstStyle>
          <a:p>
            <a:pPr defTabSz="914400" fontAlgn="base">
              <a:spcBef>
                <a:spcPct val="0"/>
              </a:spcBef>
              <a:spcAft>
                <a:spcPct val="0"/>
              </a:spcAft>
              <a:defRPr/>
            </a:pPr>
            <a:fld id="{E70DCA73-20EF-4CC7-B228-386897CED46D}" type="slidenum">
              <a:rPr lang="en-US"/>
              <a:pPr defTabSz="914400" fontAlgn="base">
                <a:spcBef>
                  <a:spcPct val="0"/>
                </a:spcBef>
                <a:spcAft>
                  <a:spcPct val="0"/>
                </a:spcAft>
                <a:defRPr/>
              </a:pPr>
              <a:t>‹#›</a:t>
            </a:fld>
            <a:endParaRPr lang="en-US"/>
          </a:p>
        </p:txBody>
      </p:sp>
      <p:pic>
        <p:nvPicPr>
          <p:cNvPr id="1031" name="Picture 7" descr="Dept of Commerce Sea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7475" y="6588129"/>
            <a:ext cx="236538" cy="23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descr="NOA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6075" y="659130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Rectangle 13"/>
          <p:cNvSpPr>
            <a:spLocks noChangeArrowheads="1"/>
          </p:cNvSpPr>
          <p:nvPr/>
        </p:nvSpPr>
        <p:spPr bwMode="auto">
          <a:xfrm>
            <a:off x="533405" y="6589717"/>
            <a:ext cx="203132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defTabSz="914400" eaLnBrk="1" fontAlgn="base" hangingPunct="1">
              <a:spcBef>
                <a:spcPct val="0"/>
              </a:spcBef>
              <a:spcAft>
                <a:spcPct val="0"/>
              </a:spcAft>
              <a:defRPr/>
            </a:pPr>
            <a:r>
              <a:rPr lang="en-US" altLang="en-US" sz="1000" b="1" smtClean="0">
                <a:solidFill>
                  <a:srgbClr val="FFFFCC"/>
                </a:solidFill>
              </a:rPr>
              <a:t>National Weather Service	</a:t>
            </a:r>
          </a:p>
        </p:txBody>
      </p:sp>
      <p:pic>
        <p:nvPicPr>
          <p:cNvPr id="1034" name="Picture 10"/>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82588" y="-88900"/>
            <a:ext cx="2333626"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0253381"/>
      </p:ext>
    </p:extLst>
  </p:cSld>
  <p:clrMap bg1="dk1" tx1="lt1" bg2="dk2" tx2="lt2" accent1="accent1" accent2="accent2" accent3="accent3" accent4="accent4" accent5="accent5" accent6="accent6" hlink="hlink" folHlink="folHlink"/>
  <p:sldLayoutIdLst>
    <p:sldLayoutId id="2147483704" r:id="rId1"/>
    <p:sldLayoutId id="2147483705" r:id="rId2"/>
    <p:sldLayoutId id="2147483706" r:id="rId3"/>
    <p:sldLayoutId id="2147483710" r:id="rId4"/>
    <p:sldLayoutId id="2147483711" r:id="rId5"/>
    <p:sldLayoutId id="2147483712" r:id="rId6"/>
  </p:sldLayoutIdLst>
  <p:timing>
    <p:tnLst>
      <p:par>
        <p:cTn id="1" dur="indefinite" restart="never" nodeType="tmRoot"/>
      </p:par>
    </p:tnLst>
  </p:timing>
  <p:hf hdr="0" dt="0"/>
  <p:txStyles>
    <p:titleStyle>
      <a:lvl1pPr algn="r" rtl="0" eaLnBrk="1" fontAlgn="base" hangingPunct="1">
        <a:lnSpc>
          <a:spcPct val="90000"/>
        </a:lnSpc>
        <a:spcBef>
          <a:spcPct val="0"/>
        </a:spcBef>
        <a:spcAft>
          <a:spcPct val="0"/>
        </a:spcAft>
        <a:defRPr sz="4400">
          <a:solidFill>
            <a:srgbClr val="FFFFCC"/>
          </a:solidFill>
          <a:latin typeface="Franklin Gothic Demi" pitchFamily="34" charset="0"/>
          <a:ea typeface="+mj-ea"/>
          <a:cs typeface="+mj-cs"/>
        </a:defRPr>
      </a:lvl1pPr>
      <a:lvl2pPr algn="r" rtl="0" eaLnBrk="1" fontAlgn="base" hangingPunct="1">
        <a:lnSpc>
          <a:spcPct val="90000"/>
        </a:lnSpc>
        <a:spcBef>
          <a:spcPct val="0"/>
        </a:spcBef>
        <a:spcAft>
          <a:spcPct val="0"/>
        </a:spcAft>
        <a:defRPr sz="4400">
          <a:solidFill>
            <a:srgbClr val="FFFFCC"/>
          </a:solidFill>
          <a:latin typeface="Franklin Gothic Demi" pitchFamily="34" charset="0"/>
        </a:defRPr>
      </a:lvl2pPr>
      <a:lvl3pPr algn="r" rtl="0" eaLnBrk="1" fontAlgn="base" hangingPunct="1">
        <a:lnSpc>
          <a:spcPct val="90000"/>
        </a:lnSpc>
        <a:spcBef>
          <a:spcPct val="0"/>
        </a:spcBef>
        <a:spcAft>
          <a:spcPct val="0"/>
        </a:spcAft>
        <a:defRPr sz="4400">
          <a:solidFill>
            <a:srgbClr val="FFFFCC"/>
          </a:solidFill>
          <a:latin typeface="Franklin Gothic Demi" pitchFamily="34" charset="0"/>
        </a:defRPr>
      </a:lvl3pPr>
      <a:lvl4pPr algn="r" rtl="0" eaLnBrk="1" fontAlgn="base" hangingPunct="1">
        <a:lnSpc>
          <a:spcPct val="90000"/>
        </a:lnSpc>
        <a:spcBef>
          <a:spcPct val="0"/>
        </a:spcBef>
        <a:spcAft>
          <a:spcPct val="0"/>
        </a:spcAft>
        <a:defRPr sz="4400">
          <a:solidFill>
            <a:srgbClr val="FFFFCC"/>
          </a:solidFill>
          <a:latin typeface="Franklin Gothic Demi" pitchFamily="34" charset="0"/>
        </a:defRPr>
      </a:lvl4pPr>
      <a:lvl5pPr algn="r" rtl="0" eaLnBrk="1" fontAlgn="base" hangingPunct="1">
        <a:lnSpc>
          <a:spcPct val="90000"/>
        </a:lnSpc>
        <a:spcBef>
          <a:spcPct val="0"/>
        </a:spcBef>
        <a:spcAft>
          <a:spcPct val="0"/>
        </a:spcAft>
        <a:defRPr sz="4400">
          <a:solidFill>
            <a:srgbClr val="FFFFCC"/>
          </a:solidFill>
          <a:latin typeface="Franklin Gothic Demi" pitchFamily="34" charset="0"/>
        </a:defRPr>
      </a:lvl5pPr>
      <a:lvl6pPr marL="457200" algn="r" rtl="0" eaLnBrk="1" fontAlgn="base" hangingPunct="1">
        <a:lnSpc>
          <a:spcPct val="90000"/>
        </a:lnSpc>
        <a:spcBef>
          <a:spcPct val="0"/>
        </a:spcBef>
        <a:spcAft>
          <a:spcPct val="0"/>
        </a:spcAft>
        <a:defRPr sz="4400">
          <a:solidFill>
            <a:srgbClr val="FFFFCC"/>
          </a:solidFill>
          <a:latin typeface="SolexBlackLiningItalic" pitchFamily="2" charset="0"/>
        </a:defRPr>
      </a:lvl6pPr>
      <a:lvl7pPr marL="914400" algn="r" rtl="0" eaLnBrk="1" fontAlgn="base" hangingPunct="1">
        <a:lnSpc>
          <a:spcPct val="90000"/>
        </a:lnSpc>
        <a:spcBef>
          <a:spcPct val="0"/>
        </a:spcBef>
        <a:spcAft>
          <a:spcPct val="0"/>
        </a:spcAft>
        <a:defRPr sz="4400">
          <a:solidFill>
            <a:srgbClr val="FFFFCC"/>
          </a:solidFill>
          <a:latin typeface="SolexBlackLiningItalic" pitchFamily="2" charset="0"/>
        </a:defRPr>
      </a:lvl7pPr>
      <a:lvl8pPr marL="1371600" algn="r" rtl="0" eaLnBrk="1" fontAlgn="base" hangingPunct="1">
        <a:lnSpc>
          <a:spcPct val="90000"/>
        </a:lnSpc>
        <a:spcBef>
          <a:spcPct val="0"/>
        </a:spcBef>
        <a:spcAft>
          <a:spcPct val="0"/>
        </a:spcAft>
        <a:defRPr sz="4400">
          <a:solidFill>
            <a:srgbClr val="FFFFCC"/>
          </a:solidFill>
          <a:latin typeface="SolexBlackLiningItalic" pitchFamily="2" charset="0"/>
        </a:defRPr>
      </a:lvl8pPr>
      <a:lvl9pPr marL="1828800" algn="r" rtl="0" eaLnBrk="1" fontAlgn="base" hangingPunct="1">
        <a:lnSpc>
          <a:spcPct val="90000"/>
        </a:lnSpc>
        <a:spcBef>
          <a:spcPct val="0"/>
        </a:spcBef>
        <a:spcAft>
          <a:spcPct val="0"/>
        </a:spcAft>
        <a:defRPr sz="4400">
          <a:solidFill>
            <a:srgbClr val="FFFFCC"/>
          </a:solidFill>
          <a:latin typeface="SolexBlackLiningItalic" pitchFamily="2" charset="0"/>
        </a:defRPr>
      </a:lvl9pPr>
    </p:titleStyle>
    <p:bodyStyle>
      <a:lvl1pPr marL="342900" indent="-342900" algn="l" rtl="0" eaLnBrk="1" fontAlgn="base" hangingPunct="1">
        <a:lnSpc>
          <a:spcPct val="90000"/>
        </a:lnSpc>
        <a:spcBef>
          <a:spcPct val="75000"/>
        </a:spcBef>
        <a:spcAft>
          <a:spcPct val="0"/>
        </a:spcAft>
        <a:defRPr sz="2800">
          <a:solidFill>
            <a:srgbClr val="083763"/>
          </a:solidFill>
          <a:latin typeface="Franklin Gothic Medium" pitchFamily="34" charset="0"/>
          <a:ea typeface="+mn-ea"/>
          <a:cs typeface="+mn-cs"/>
        </a:defRPr>
      </a:lvl1pPr>
      <a:lvl2pPr marL="514350" indent="-285750" algn="l" rtl="0" eaLnBrk="1" fontAlgn="base" hangingPunct="1">
        <a:spcBef>
          <a:spcPct val="5000"/>
        </a:spcBef>
        <a:spcAft>
          <a:spcPct val="0"/>
        </a:spcAft>
        <a:buBlip>
          <a:blip r:embed="rId11"/>
        </a:buBlip>
        <a:defRPr sz="2000">
          <a:solidFill>
            <a:srgbClr val="083763"/>
          </a:solidFill>
          <a:latin typeface="Franklin Gothic Medium Cond" pitchFamily="34" charset="0"/>
        </a:defRPr>
      </a:lvl2pPr>
      <a:lvl3pPr marL="914400" indent="-228600" algn="l" rtl="0" eaLnBrk="1" fontAlgn="base" hangingPunct="1">
        <a:spcBef>
          <a:spcPct val="5000"/>
        </a:spcBef>
        <a:spcAft>
          <a:spcPct val="0"/>
        </a:spcAft>
        <a:buBlip>
          <a:blip r:embed="rId12"/>
        </a:buBlip>
        <a:defRPr>
          <a:solidFill>
            <a:srgbClr val="083763"/>
          </a:solidFill>
          <a:latin typeface="Franklin Gothic Medium Cond" pitchFamily="34" charset="0"/>
        </a:defRPr>
      </a:lvl3pPr>
      <a:lvl4pPr marL="1257300" indent="-228600" algn="l" rtl="0" eaLnBrk="1" fontAlgn="base" hangingPunct="1">
        <a:spcBef>
          <a:spcPct val="5000"/>
        </a:spcBef>
        <a:spcAft>
          <a:spcPct val="0"/>
        </a:spcAft>
        <a:buBlip>
          <a:blip r:embed="rId13"/>
        </a:buBlip>
        <a:defRPr sz="1600">
          <a:solidFill>
            <a:srgbClr val="083763"/>
          </a:solidFill>
          <a:latin typeface="Franklin Gothic Medium Cond" pitchFamily="34" charset="0"/>
        </a:defRPr>
      </a:lvl4pPr>
      <a:lvl5pPr marL="1600200" indent="-228600" algn="l" rtl="0" eaLnBrk="1" fontAlgn="base" hangingPunct="1">
        <a:spcBef>
          <a:spcPct val="5000"/>
        </a:spcBef>
        <a:spcAft>
          <a:spcPct val="0"/>
        </a:spcAft>
        <a:buChar char="»"/>
        <a:defRPr sz="1600">
          <a:solidFill>
            <a:schemeClr val="accent2"/>
          </a:solidFill>
          <a:latin typeface="Franklin Gothic Medium Cond" pitchFamily="34" charset="0"/>
        </a:defRPr>
      </a:lvl5pPr>
      <a:lvl6pPr marL="2057400" indent="-228600" algn="l" rtl="0" eaLnBrk="1" fontAlgn="base" hangingPunct="1">
        <a:spcBef>
          <a:spcPct val="5000"/>
        </a:spcBef>
        <a:spcAft>
          <a:spcPct val="0"/>
        </a:spcAft>
        <a:buChar char="»"/>
        <a:defRPr>
          <a:solidFill>
            <a:schemeClr val="accent2"/>
          </a:solidFill>
          <a:latin typeface="SolexRegularLining" pitchFamily="2" charset="0"/>
        </a:defRPr>
      </a:lvl6pPr>
      <a:lvl7pPr marL="2514600" indent="-228600" algn="l" rtl="0" eaLnBrk="1" fontAlgn="base" hangingPunct="1">
        <a:spcBef>
          <a:spcPct val="5000"/>
        </a:spcBef>
        <a:spcAft>
          <a:spcPct val="0"/>
        </a:spcAft>
        <a:buChar char="»"/>
        <a:defRPr>
          <a:solidFill>
            <a:schemeClr val="accent2"/>
          </a:solidFill>
          <a:latin typeface="SolexRegularLining" pitchFamily="2" charset="0"/>
        </a:defRPr>
      </a:lvl7pPr>
      <a:lvl8pPr marL="2971800" indent="-228600" algn="l" rtl="0" eaLnBrk="1" fontAlgn="base" hangingPunct="1">
        <a:spcBef>
          <a:spcPct val="5000"/>
        </a:spcBef>
        <a:spcAft>
          <a:spcPct val="0"/>
        </a:spcAft>
        <a:buChar char="»"/>
        <a:defRPr>
          <a:solidFill>
            <a:schemeClr val="accent2"/>
          </a:solidFill>
          <a:latin typeface="SolexRegularLining" pitchFamily="2" charset="0"/>
        </a:defRPr>
      </a:lvl8pPr>
      <a:lvl9pPr marL="3429000" indent="-228600" algn="l" rtl="0" eaLnBrk="1" fontAlgn="base" hangingPunct="1">
        <a:spcBef>
          <a:spcPct val="5000"/>
        </a:spcBef>
        <a:spcAft>
          <a:spcPct val="0"/>
        </a:spcAft>
        <a:buChar char="»"/>
        <a:defRPr>
          <a:solidFill>
            <a:schemeClr val="accent2"/>
          </a:solidFill>
          <a:latin typeface="SolexRegularLining" pitchFamily="2"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t="-4000" b="-4000"/>
          </a:stretch>
        </a:blipFill>
        <a:effectLst/>
      </p:bgPr>
    </p:bg>
    <p:spTree>
      <p:nvGrpSpPr>
        <p:cNvPr id="1" name=""/>
        <p:cNvGrpSpPr/>
        <p:nvPr/>
      </p:nvGrpSpPr>
      <p:grpSpPr>
        <a:xfrm>
          <a:off x="0" y="0"/>
          <a:ext cx="0" cy="0"/>
          <a:chOff x="0" y="0"/>
          <a:chExt cx="0" cy="0"/>
        </a:xfrm>
      </p:grpSpPr>
      <p:sp>
        <p:nvSpPr>
          <p:cNvPr id="1027"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TextBox 10"/>
          <p:cNvSpPr txBox="1"/>
          <p:nvPr/>
        </p:nvSpPr>
        <p:spPr>
          <a:xfrm>
            <a:off x="685799" y="6477047"/>
            <a:ext cx="3959158" cy="307777"/>
          </a:xfrm>
          <a:prstGeom prst="rect">
            <a:avLst/>
          </a:prstGeom>
          <a:noFill/>
        </p:spPr>
        <p:txBody>
          <a:bodyPr wrap="square" rtlCol="0">
            <a:spAutoFit/>
          </a:bodyPr>
          <a:lstStyle/>
          <a:p>
            <a:r>
              <a:rPr lang="en-US" sz="1400" b="1" i="1" spc="600" dirty="0" smtClean="0">
                <a:solidFill>
                  <a:srgbClr val="003399"/>
                </a:solidFill>
              </a:rPr>
              <a:t>www.noaa.gov</a:t>
            </a:r>
            <a:endParaRPr lang="en-US" sz="1600" b="1" i="1" spc="600" dirty="0">
              <a:solidFill>
                <a:srgbClr val="003399"/>
              </a:solidFill>
            </a:endParaRPr>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30326" y="6172200"/>
            <a:ext cx="612624" cy="612624"/>
          </a:xfrm>
          <a:prstGeom prst="rect">
            <a:avLst/>
          </a:prstGeom>
        </p:spPr>
      </p:pic>
    </p:spTree>
    <p:extLst>
      <p:ext uri="{BB962C8B-B14F-4D97-AF65-F5344CB8AC3E}">
        <p14:creationId xmlns:p14="http://schemas.microsoft.com/office/powerpoint/2010/main" val="25040269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iming>
    <p:tnLst>
      <p:par>
        <p:cTn id="1" dur="indefinite" restart="never" nodeType="tmRoot"/>
      </p:par>
    </p:tnLst>
  </p:timing>
  <p:txStyles>
    <p:titleStyle>
      <a:lvl1pPr algn="ctr" rtl="0" eaLnBrk="1" fontAlgn="base" hangingPunct="1">
        <a:spcBef>
          <a:spcPct val="0"/>
        </a:spcBef>
        <a:spcAft>
          <a:spcPct val="0"/>
        </a:spcAft>
        <a:defRPr sz="4400" kern="1200">
          <a:solidFill>
            <a:srgbClr val="006666"/>
          </a:solidFill>
          <a:effectLst>
            <a:outerShdw blurRad="38100" dist="38100" dir="2700000" algn="tl">
              <a:srgbClr val="000000">
                <a:alpha val="43137"/>
              </a:srgbClr>
            </a:outerShdw>
          </a:effectLst>
          <a:latin typeface="Arial" pitchFamily="34" charset="0"/>
          <a:ea typeface="+mj-ea"/>
          <a:cs typeface="Arial" pitchFamily="34" charset="0"/>
        </a:defRPr>
      </a:lvl1pPr>
      <a:lvl2pPr algn="ctr" rtl="0" eaLnBrk="1" fontAlgn="base" hangingPunct="1">
        <a:spcBef>
          <a:spcPct val="0"/>
        </a:spcBef>
        <a:spcAft>
          <a:spcPct val="0"/>
        </a:spcAft>
        <a:defRPr sz="4400">
          <a:solidFill>
            <a:srgbClr val="006666"/>
          </a:solidFill>
          <a:latin typeface="Arial" charset="0"/>
          <a:cs typeface="Arial" charset="0"/>
        </a:defRPr>
      </a:lvl2pPr>
      <a:lvl3pPr algn="ctr" rtl="0" eaLnBrk="1" fontAlgn="base" hangingPunct="1">
        <a:spcBef>
          <a:spcPct val="0"/>
        </a:spcBef>
        <a:spcAft>
          <a:spcPct val="0"/>
        </a:spcAft>
        <a:defRPr sz="4400">
          <a:solidFill>
            <a:srgbClr val="006666"/>
          </a:solidFill>
          <a:latin typeface="Arial" charset="0"/>
          <a:cs typeface="Arial" charset="0"/>
        </a:defRPr>
      </a:lvl3pPr>
      <a:lvl4pPr algn="ctr" rtl="0" eaLnBrk="1" fontAlgn="base" hangingPunct="1">
        <a:spcBef>
          <a:spcPct val="0"/>
        </a:spcBef>
        <a:spcAft>
          <a:spcPct val="0"/>
        </a:spcAft>
        <a:defRPr sz="4400">
          <a:solidFill>
            <a:srgbClr val="006666"/>
          </a:solidFill>
          <a:latin typeface="Arial" charset="0"/>
          <a:cs typeface="Arial" charset="0"/>
        </a:defRPr>
      </a:lvl4pPr>
      <a:lvl5pPr algn="ctr" rtl="0" eaLnBrk="1" fontAlgn="base" hangingPunct="1">
        <a:spcBef>
          <a:spcPct val="0"/>
        </a:spcBef>
        <a:spcAft>
          <a:spcPct val="0"/>
        </a:spcAft>
        <a:defRPr sz="4400">
          <a:solidFill>
            <a:srgbClr val="006666"/>
          </a:solidFill>
          <a:latin typeface="Arial" charset="0"/>
          <a:cs typeface="Arial" charset="0"/>
        </a:defRPr>
      </a:lvl5pPr>
      <a:lvl6pPr marL="457200" algn="ctr" rtl="0" eaLnBrk="1" fontAlgn="base" hangingPunct="1">
        <a:spcBef>
          <a:spcPct val="0"/>
        </a:spcBef>
        <a:spcAft>
          <a:spcPct val="0"/>
        </a:spcAft>
        <a:defRPr sz="4400">
          <a:solidFill>
            <a:srgbClr val="006666"/>
          </a:solidFill>
          <a:latin typeface="Arial" charset="0"/>
          <a:cs typeface="Arial" charset="0"/>
        </a:defRPr>
      </a:lvl6pPr>
      <a:lvl7pPr marL="914400" algn="ctr" rtl="0" eaLnBrk="1" fontAlgn="base" hangingPunct="1">
        <a:spcBef>
          <a:spcPct val="0"/>
        </a:spcBef>
        <a:spcAft>
          <a:spcPct val="0"/>
        </a:spcAft>
        <a:defRPr sz="4400">
          <a:solidFill>
            <a:srgbClr val="006666"/>
          </a:solidFill>
          <a:latin typeface="Arial" charset="0"/>
          <a:cs typeface="Arial" charset="0"/>
        </a:defRPr>
      </a:lvl7pPr>
      <a:lvl8pPr marL="1371600" algn="ctr" rtl="0" eaLnBrk="1" fontAlgn="base" hangingPunct="1">
        <a:spcBef>
          <a:spcPct val="0"/>
        </a:spcBef>
        <a:spcAft>
          <a:spcPct val="0"/>
        </a:spcAft>
        <a:defRPr sz="4400">
          <a:solidFill>
            <a:srgbClr val="006666"/>
          </a:solidFill>
          <a:latin typeface="Arial" charset="0"/>
          <a:cs typeface="Arial" charset="0"/>
        </a:defRPr>
      </a:lvl8pPr>
      <a:lvl9pPr marL="1828800" algn="ctr" rtl="0" eaLnBrk="1" fontAlgn="base" hangingPunct="1">
        <a:spcBef>
          <a:spcPct val="0"/>
        </a:spcBef>
        <a:spcAft>
          <a:spcPct val="0"/>
        </a:spcAft>
        <a:defRPr sz="4400">
          <a:solidFill>
            <a:srgbClr val="006666"/>
          </a:solidFill>
          <a:latin typeface="Arial" charset="0"/>
          <a:cs typeface="Arial" charset="0"/>
        </a:defRPr>
      </a:lvl9pPr>
    </p:titleStyle>
    <p:bodyStyle>
      <a:lvl1pPr marL="342900" indent="-342900" algn="l" rtl="0" eaLnBrk="1" fontAlgn="base" hangingPunct="1">
        <a:spcBef>
          <a:spcPct val="20000"/>
        </a:spcBef>
        <a:spcAft>
          <a:spcPct val="0"/>
        </a:spcAft>
        <a:buSzPct val="75000"/>
        <a:buBlip>
          <a:blip r:embed="rId15"/>
        </a:buBlip>
        <a:defRPr sz="3200" kern="1200">
          <a:solidFill>
            <a:srgbClr val="003399"/>
          </a:solidFill>
          <a:latin typeface="Arial" pitchFamily="34" charset="0"/>
          <a:ea typeface="+mn-ea"/>
          <a:cs typeface="Arial" pitchFamily="34" charset="0"/>
        </a:defRPr>
      </a:lvl1pPr>
      <a:lvl2pPr marL="742950" indent="-285750" algn="l" rtl="0" eaLnBrk="1" fontAlgn="base" hangingPunct="1">
        <a:spcBef>
          <a:spcPct val="20000"/>
        </a:spcBef>
        <a:spcAft>
          <a:spcPct val="0"/>
        </a:spcAft>
        <a:buFont typeface="Arial" charset="0"/>
        <a:buChar char="–"/>
        <a:defRPr sz="2800" kern="1200">
          <a:solidFill>
            <a:srgbClr val="0070C0"/>
          </a:solidFill>
          <a:latin typeface="Arial" pitchFamily="34" charset="0"/>
          <a:ea typeface="+mn-ea"/>
          <a:cs typeface="Arial" pitchFamily="34" charset="0"/>
        </a:defRPr>
      </a:lvl2pPr>
      <a:lvl3pPr marL="1143000" indent="-228600" algn="l" rtl="0" eaLnBrk="1" fontAlgn="base" hangingPunct="1">
        <a:spcBef>
          <a:spcPct val="20000"/>
        </a:spcBef>
        <a:spcAft>
          <a:spcPct val="0"/>
        </a:spcAft>
        <a:buFont typeface="Arial" charset="0"/>
        <a:buChar char="•"/>
        <a:defRPr sz="2400" kern="1200">
          <a:solidFill>
            <a:srgbClr val="0070C0"/>
          </a:solidFill>
          <a:latin typeface="Arial" pitchFamily="34" charset="0"/>
          <a:ea typeface="+mn-ea"/>
          <a:cs typeface="Arial" pitchFamily="34" charset="0"/>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t="-4000" b="-4000"/>
          </a:stretch>
        </a:blipFill>
        <a:effectLst/>
      </p:bgPr>
    </p:bg>
    <p:spTree>
      <p:nvGrpSpPr>
        <p:cNvPr id="1" name=""/>
        <p:cNvGrpSpPr/>
        <p:nvPr/>
      </p:nvGrpSpPr>
      <p:grpSpPr>
        <a:xfrm>
          <a:off x="0" y="0"/>
          <a:ext cx="0" cy="0"/>
          <a:chOff x="0" y="0"/>
          <a:chExt cx="0" cy="0"/>
        </a:xfrm>
      </p:grpSpPr>
      <p:sp>
        <p:nvSpPr>
          <p:cNvPr id="1027"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28600" y="6000750"/>
            <a:ext cx="685800" cy="685800"/>
          </a:xfrm>
          <a:prstGeom prst="rect">
            <a:avLst/>
          </a:prstGeom>
        </p:spPr>
      </p:pic>
      <p:sp>
        <p:nvSpPr>
          <p:cNvPr id="7" name="Slide Number Placeholder 5"/>
          <p:cNvSpPr>
            <a:spLocks noGrp="1"/>
          </p:cNvSpPr>
          <p:nvPr>
            <p:ph type="sldNum" sz="quarter" idx="4"/>
          </p:nvPr>
        </p:nvSpPr>
        <p:spPr>
          <a:xfrm>
            <a:off x="7010400" y="6462974"/>
            <a:ext cx="2133600" cy="365125"/>
          </a:xfrm>
          <a:prstGeom prst="rect">
            <a:avLst/>
          </a:prstGeom>
        </p:spPr>
        <p:txBody>
          <a:bodyPr/>
          <a:lstStyle>
            <a:lvl1pPr algn="r">
              <a:defRPr>
                <a:solidFill>
                  <a:schemeClr val="bg1">
                    <a:lumMod val="95000"/>
                  </a:schemeClr>
                </a:solidFill>
              </a:defRPr>
            </a:lvl1pPr>
          </a:lstStyle>
          <a:p>
            <a:fld id="{81582BD6-FC20-4557-852B-8433F8572D30}" type="slidenum">
              <a:rPr lang="en-US" smtClean="0">
                <a:solidFill>
                  <a:prstClr val="white">
                    <a:lumMod val="95000"/>
                  </a:prstClr>
                </a:solidFill>
              </a:rPr>
              <a:pPr/>
              <a:t>‹#›</a:t>
            </a:fld>
            <a:endParaRPr lang="en-US" dirty="0">
              <a:solidFill>
                <a:prstClr val="white">
                  <a:lumMod val="95000"/>
                </a:prstClr>
              </a:solidFill>
            </a:endParaRPr>
          </a:p>
        </p:txBody>
      </p:sp>
    </p:spTree>
    <p:extLst>
      <p:ext uri="{BB962C8B-B14F-4D97-AF65-F5344CB8AC3E}">
        <p14:creationId xmlns:p14="http://schemas.microsoft.com/office/powerpoint/2010/main" val="354593253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iming>
    <p:tnLst>
      <p:par>
        <p:cTn id="1" dur="indefinite" restart="never" nodeType="tmRoot"/>
      </p:par>
    </p:tnLst>
  </p:timing>
  <p:hf hdr="0" ftr="0" dt="0"/>
  <p:txStyles>
    <p:titleStyle>
      <a:lvl1pPr algn="ctr" rtl="0" eaLnBrk="1" fontAlgn="base" hangingPunct="1">
        <a:spcBef>
          <a:spcPct val="0"/>
        </a:spcBef>
        <a:spcAft>
          <a:spcPct val="0"/>
        </a:spcAft>
        <a:defRPr sz="4400" kern="1200">
          <a:solidFill>
            <a:srgbClr val="006666"/>
          </a:solidFill>
          <a:effectLst>
            <a:outerShdw blurRad="38100" dist="38100" dir="2700000" algn="tl">
              <a:srgbClr val="000000">
                <a:alpha val="43137"/>
              </a:srgbClr>
            </a:outerShdw>
          </a:effectLst>
          <a:latin typeface="Arial" pitchFamily="34" charset="0"/>
          <a:ea typeface="+mj-ea"/>
          <a:cs typeface="Arial" pitchFamily="34" charset="0"/>
        </a:defRPr>
      </a:lvl1pPr>
      <a:lvl2pPr algn="ctr" rtl="0" eaLnBrk="1" fontAlgn="base" hangingPunct="1">
        <a:spcBef>
          <a:spcPct val="0"/>
        </a:spcBef>
        <a:spcAft>
          <a:spcPct val="0"/>
        </a:spcAft>
        <a:defRPr sz="4400">
          <a:solidFill>
            <a:srgbClr val="006666"/>
          </a:solidFill>
          <a:latin typeface="Arial" charset="0"/>
          <a:cs typeface="Arial" charset="0"/>
        </a:defRPr>
      </a:lvl2pPr>
      <a:lvl3pPr algn="ctr" rtl="0" eaLnBrk="1" fontAlgn="base" hangingPunct="1">
        <a:spcBef>
          <a:spcPct val="0"/>
        </a:spcBef>
        <a:spcAft>
          <a:spcPct val="0"/>
        </a:spcAft>
        <a:defRPr sz="4400">
          <a:solidFill>
            <a:srgbClr val="006666"/>
          </a:solidFill>
          <a:latin typeface="Arial" charset="0"/>
          <a:cs typeface="Arial" charset="0"/>
        </a:defRPr>
      </a:lvl3pPr>
      <a:lvl4pPr algn="ctr" rtl="0" eaLnBrk="1" fontAlgn="base" hangingPunct="1">
        <a:spcBef>
          <a:spcPct val="0"/>
        </a:spcBef>
        <a:spcAft>
          <a:spcPct val="0"/>
        </a:spcAft>
        <a:defRPr sz="4400">
          <a:solidFill>
            <a:srgbClr val="006666"/>
          </a:solidFill>
          <a:latin typeface="Arial" charset="0"/>
          <a:cs typeface="Arial" charset="0"/>
        </a:defRPr>
      </a:lvl4pPr>
      <a:lvl5pPr algn="ctr" rtl="0" eaLnBrk="1" fontAlgn="base" hangingPunct="1">
        <a:spcBef>
          <a:spcPct val="0"/>
        </a:spcBef>
        <a:spcAft>
          <a:spcPct val="0"/>
        </a:spcAft>
        <a:defRPr sz="4400">
          <a:solidFill>
            <a:srgbClr val="006666"/>
          </a:solidFill>
          <a:latin typeface="Arial" charset="0"/>
          <a:cs typeface="Arial" charset="0"/>
        </a:defRPr>
      </a:lvl5pPr>
      <a:lvl6pPr marL="457200" algn="ctr" rtl="0" eaLnBrk="1" fontAlgn="base" hangingPunct="1">
        <a:spcBef>
          <a:spcPct val="0"/>
        </a:spcBef>
        <a:spcAft>
          <a:spcPct val="0"/>
        </a:spcAft>
        <a:defRPr sz="4400">
          <a:solidFill>
            <a:srgbClr val="006666"/>
          </a:solidFill>
          <a:latin typeface="Arial" charset="0"/>
          <a:cs typeface="Arial" charset="0"/>
        </a:defRPr>
      </a:lvl6pPr>
      <a:lvl7pPr marL="914400" algn="ctr" rtl="0" eaLnBrk="1" fontAlgn="base" hangingPunct="1">
        <a:spcBef>
          <a:spcPct val="0"/>
        </a:spcBef>
        <a:spcAft>
          <a:spcPct val="0"/>
        </a:spcAft>
        <a:defRPr sz="4400">
          <a:solidFill>
            <a:srgbClr val="006666"/>
          </a:solidFill>
          <a:latin typeface="Arial" charset="0"/>
          <a:cs typeface="Arial" charset="0"/>
        </a:defRPr>
      </a:lvl7pPr>
      <a:lvl8pPr marL="1371600" algn="ctr" rtl="0" eaLnBrk="1" fontAlgn="base" hangingPunct="1">
        <a:spcBef>
          <a:spcPct val="0"/>
        </a:spcBef>
        <a:spcAft>
          <a:spcPct val="0"/>
        </a:spcAft>
        <a:defRPr sz="4400">
          <a:solidFill>
            <a:srgbClr val="006666"/>
          </a:solidFill>
          <a:latin typeface="Arial" charset="0"/>
          <a:cs typeface="Arial" charset="0"/>
        </a:defRPr>
      </a:lvl8pPr>
      <a:lvl9pPr marL="1828800" algn="ctr" rtl="0" eaLnBrk="1" fontAlgn="base" hangingPunct="1">
        <a:spcBef>
          <a:spcPct val="0"/>
        </a:spcBef>
        <a:spcAft>
          <a:spcPct val="0"/>
        </a:spcAft>
        <a:defRPr sz="4400">
          <a:solidFill>
            <a:srgbClr val="006666"/>
          </a:solidFill>
          <a:latin typeface="Arial" charset="0"/>
          <a:cs typeface="Arial" charset="0"/>
        </a:defRPr>
      </a:lvl9pPr>
    </p:titleStyle>
    <p:bodyStyle>
      <a:lvl1pPr marL="342900" indent="-342900" algn="l" rtl="0" eaLnBrk="1" fontAlgn="base" hangingPunct="1">
        <a:spcBef>
          <a:spcPct val="20000"/>
        </a:spcBef>
        <a:spcAft>
          <a:spcPct val="0"/>
        </a:spcAft>
        <a:buSzPct val="75000"/>
        <a:buBlip>
          <a:blip r:embed="rId15"/>
        </a:buBlip>
        <a:defRPr sz="3200" kern="1200">
          <a:solidFill>
            <a:srgbClr val="003399"/>
          </a:solidFill>
          <a:latin typeface="Arial" pitchFamily="34" charset="0"/>
          <a:ea typeface="+mn-ea"/>
          <a:cs typeface="Arial" pitchFamily="34" charset="0"/>
        </a:defRPr>
      </a:lvl1pPr>
      <a:lvl2pPr marL="742950" indent="-285750" algn="l" rtl="0" eaLnBrk="1" fontAlgn="base" hangingPunct="1">
        <a:spcBef>
          <a:spcPct val="20000"/>
        </a:spcBef>
        <a:spcAft>
          <a:spcPct val="0"/>
        </a:spcAft>
        <a:buFont typeface="Arial" charset="0"/>
        <a:buChar char="–"/>
        <a:defRPr sz="2800" kern="1200">
          <a:solidFill>
            <a:srgbClr val="0070C0"/>
          </a:solidFill>
          <a:latin typeface="Arial" pitchFamily="34" charset="0"/>
          <a:ea typeface="+mn-ea"/>
          <a:cs typeface="Arial" pitchFamily="34" charset="0"/>
        </a:defRPr>
      </a:lvl2pPr>
      <a:lvl3pPr marL="1143000" indent="-228600" algn="l" rtl="0" eaLnBrk="1" fontAlgn="base" hangingPunct="1">
        <a:spcBef>
          <a:spcPct val="20000"/>
        </a:spcBef>
        <a:spcAft>
          <a:spcPct val="0"/>
        </a:spcAft>
        <a:buFont typeface="Arial" charset="0"/>
        <a:buChar char="•"/>
        <a:defRPr sz="2400" kern="1200">
          <a:solidFill>
            <a:srgbClr val="0070C0"/>
          </a:solidFill>
          <a:latin typeface="Arial" pitchFamily="34" charset="0"/>
          <a:ea typeface="+mn-ea"/>
          <a:cs typeface="Arial" pitchFamily="34" charset="0"/>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t="-4000" b="-4000"/>
          </a:stretch>
        </a:blipFill>
        <a:effectLst/>
      </p:bgPr>
    </p:bg>
    <p:spTree>
      <p:nvGrpSpPr>
        <p:cNvPr id="1" name=""/>
        <p:cNvGrpSpPr/>
        <p:nvPr/>
      </p:nvGrpSpPr>
      <p:grpSpPr>
        <a:xfrm>
          <a:off x="0" y="0"/>
          <a:ext cx="0" cy="0"/>
          <a:chOff x="0" y="0"/>
          <a:chExt cx="0" cy="0"/>
        </a:xfrm>
      </p:grpSpPr>
      <p:sp>
        <p:nvSpPr>
          <p:cNvPr id="1027"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031" name="Picture 7" descr="NOAA-1.gif"/>
          <p:cNvPicPr>
            <a:picLocks noChangeAspect="1"/>
          </p:cNvPicPr>
          <p:nvPr/>
        </p:nvPicPr>
        <p:blipFill>
          <a:blip r:embed="rId14" cstate="print"/>
          <a:srcRect/>
          <a:stretch>
            <a:fillRect/>
          </a:stretch>
        </p:blipFill>
        <p:spPr bwMode="auto">
          <a:xfrm>
            <a:off x="120648" y="6201732"/>
            <a:ext cx="565151" cy="583092"/>
          </a:xfrm>
          <a:prstGeom prst="rect">
            <a:avLst/>
          </a:prstGeom>
          <a:noFill/>
          <a:ln w="9525">
            <a:noFill/>
            <a:miter lim="800000"/>
            <a:headEnd/>
            <a:tailEnd/>
          </a:ln>
        </p:spPr>
      </p:pic>
      <p:sp>
        <p:nvSpPr>
          <p:cNvPr id="8" name="TextBox 7"/>
          <p:cNvSpPr txBox="1"/>
          <p:nvPr userDrawn="1"/>
        </p:nvSpPr>
        <p:spPr>
          <a:xfrm>
            <a:off x="685799" y="6477047"/>
            <a:ext cx="3959158" cy="307777"/>
          </a:xfrm>
          <a:prstGeom prst="rect">
            <a:avLst/>
          </a:prstGeom>
          <a:noFill/>
        </p:spPr>
        <p:txBody>
          <a:bodyPr wrap="square" rtlCol="0">
            <a:spAutoFit/>
          </a:bodyPr>
          <a:lstStyle/>
          <a:p>
            <a:r>
              <a:rPr lang="en-US" sz="1400" b="1" i="1" spc="600" dirty="0" smtClean="0">
                <a:solidFill>
                  <a:srgbClr val="003399"/>
                </a:solidFill>
              </a:rPr>
              <a:t>www.noaa.gov</a:t>
            </a:r>
            <a:endParaRPr lang="en-US" sz="1600" b="1" i="1" spc="600" dirty="0">
              <a:solidFill>
                <a:srgbClr val="003399"/>
              </a:solidFill>
            </a:endParaRPr>
          </a:p>
        </p:txBody>
      </p:sp>
    </p:spTree>
    <p:extLst>
      <p:ext uri="{BB962C8B-B14F-4D97-AF65-F5344CB8AC3E}">
        <p14:creationId xmlns:p14="http://schemas.microsoft.com/office/powerpoint/2010/main" val="174866769"/>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iming>
    <p:tnLst>
      <p:par>
        <p:cTn id="1" dur="indefinite" restart="never" nodeType="tmRoot"/>
      </p:par>
    </p:tnLst>
  </p:timing>
  <p:txStyles>
    <p:titleStyle>
      <a:lvl1pPr algn="ctr" rtl="0" eaLnBrk="1" fontAlgn="base" hangingPunct="1">
        <a:spcBef>
          <a:spcPct val="0"/>
        </a:spcBef>
        <a:spcAft>
          <a:spcPct val="0"/>
        </a:spcAft>
        <a:defRPr sz="4400" kern="1200">
          <a:solidFill>
            <a:srgbClr val="006666"/>
          </a:solidFill>
          <a:effectLst>
            <a:outerShdw blurRad="38100" dist="38100" dir="2700000" algn="tl">
              <a:srgbClr val="000000">
                <a:alpha val="43137"/>
              </a:srgbClr>
            </a:outerShdw>
          </a:effectLst>
          <a:latin typeface="Arial" pitchFamily="34" charset="0"/>
          <a:ea typeface="+mj-ea"/>
          <a:cs typeface="Arial" pitchFamily="34" charset="0"/>
        </a:defRPr>
      </a:lvl1pPr>
      <a:lvl2pPr algn="ctr" rtl="0" eaLnBrk="1" fontAlgn="base" hangingPunct="1">
        <a:spcBef>
          <a:spcPct val="0"/>
        </a:spcBef>
        <a:spcAft>
          <a:spcPct val="0"/>
        </a:spcAft>
        <a:defRPr sz="4400">
          <a:solidFill>
            <a:srgbClr val="006666"/>
          </a:solidFill>
          <a:latin typeface="Arial" charset="0"/>
          <a:cs typeface="Arial" charset="0"/>
        </a:defRPr>
      </a:lvl2pPr>
      <a:lvl3pPr algn="ctr" rtl="0" eaLnBrk="1" fontAlgn="base" hangingPunct="1">
        <a:spcBef>
          <a:spcPct val="0"/>
        </a:spcBef>
        <a:spcAft>
          <a:spcPct val="0"/>
        </a:spcAft>
        <a:defRPr sz="4400">
          <a:solidFill>
            <a:srgbClr val="006666"/>
          </a:solidFill>
          <a:latin typeface="Arial" charset="0"/>
          <a:cs typeface="Arial" charset="0"/>
        </a:defRPr>
      </a:lvl3pPr>
      <a:lvl4pPr algn="ctr" rtl="0" eaLnBrk="1" fontAlgn="base" hangingPunct="1">
        <a:spcBef>
          <a:spcPct val="0"/>
        </a:spcBef>
        <a:spcAft>
          <a:spcPct val="0"/>
        </a:spcAft>
        <a:defRPr sz="4400">
          <a:solidFill>
            <a:srgbClr val="006666"/>
          </a:solidFill>
          <a:latin typeface="Arial" charset="0"/>
          <a:cs typeface="Arial" charset="0"/>
        </a:defRPr>
      </a:lvl4pPr>
      <a:lvl5pPr algn="ctr" rtl="0" eaLnBrk="1" fontAlgn="base" hangingPunct="1">
        <a:spcBef>
          <a:spcPct val="0"/>
        </a:spcBef>
        <a:spcAft>
          <a:spcPct val="0"/>
        </a:spcAft>
        <a:defRPr sz="4400">
          <a:solidFill>
            <a:srgbClr val="006666"/>
          </a:solidFill>
          <a:latin typeface="Arial" charset="0"/>
          <a:cs typeface="Arial" charset="0"/>
        </a:defRPr>
      </a:lvl5pPr>
      <a:lvl6pPr marL="457200" algn="ctr" rtl="0" eaLnBrk="1" fontAlgn="base" hangingPunct="1">
        <a:spcBef>
          <a:spcPct val="0"/>
        </a:spcBef>
        <a:spcAft>
          <a:spcPct val="0"/>
        </a:spcAft>
        <a:defRPr sz="4400">
          <a:solidFill>
            <a:srgbClr val="006666"/>
          </a:solidFill>
          <a:latin typeface="Arial" charset="0"/>
          <a:cs typeface="Arial" charset="0"/>
        </a:defRPr>
      </a:lvl6pPr>
      <a:lvl7pPr marL="914400" algn="ctr" rtl="0" eaLnBrk="1" fontAlgn="base" hangingPunct="1">
        <a:spcBef>
          <a:spcPct val="0"/>
        </a:spcBef>
        <a:spcAft>
          <a:spcPct val="0"/>
        </a:spcAft>
        <a:defRPr sz="4400">
          <a:solidFill>
            <a:srgbClr val="006666"/>
          </a:solidFill>
          <a:latin typeface="Arial" charset="0"/>
          <a:cs typeface="Arial" charset="0"/>
        </a:defRPr>
      </a:lvl7pPr>
      <a:lvl8pPr marL="1371600" algn="ctr" rtl="0" eaLnBrk="1" fontAlgn="base" hangingPunct="1">
        <a:spcBef>
          <a:spcPct val="0"/>
        </a:spcBef>
        <a:spcAft>
          <a:spcPct val="0"/>
        </a:spcAft>
        <a:defRPr sz="4400">
          <a:solidFill>
            <a:srgbClr val="006666"/>
          </a:solidFill>
          <a:latin typeface="Arial" charset="0"/>
          <a:cs typeface="Arial" charset="0"/>
        </a:defRPr>
      </a:lvl8pPr>
      <a:lvl9pPr marL="1828800" algn="ctr" rtl="0" eaLnBrk="1" fontAlgn="base" hangingPunct="1">
        <a:spcBef>
          <a:spcPct val="0"/>
        </a:spcBef>
        <a:spcAft>
          <a:spcPct val="0"/>
        </a:spcAft>
        <a:defRPr sz="4400">
          <a:solidFill>
            <a:srgbClr val="006666"/>
          </a:solidFill>
          <a:latin typeface="Arial" charset="0"/>
          <a:cs typeface="Arial" charset="0"/>
        </a:defRPr>
      </a:lvl9pPr>
    </p:titleStyle>
    <p:bodyStyle>
      <a:lvl1pPr marL="342900" indent="-342900" algn="l" rtl="0" eaLnBrk="1" fontAlgn="base" hangingPunct="1">
        <a:spcBef>
          <a:spcPct val="20000"/>
        </a:spcBef>
        <a:spcAft>
          <a:spcPct val="0"/>
        </a:spcAft>
        <a:buSzPct val="75000"/>
        <a:buBlip>
          <a:blip r:embed="rId15"/>
        </a:buBlip>
        <a:defRPr sz="3200" kern="1200">
          <a:solidFill>
            <a:srgbClr val="003399"/>
          </a:solidFill>
          <a:latin typeface="Arial" pitchFamily="34" charset="0"/>
          <a:ea typeface="+mn-ea"/>
          <a:cs typeface="Arial" pitchFamily="34" charset="0"/>
        </a:defRPr>
      </a:lvl1pPr>
      <a:lvl2pPr marL="742950" indent="-285750" algn="l" rtl="0" eaLnBrk="1" fontAlgn="base" hangingPunct="1">
        <a:spcBef>
          <a:spcPct val="20000"/>
        </a:spcBef>
        <a:spcAft>
          <a:spcPct val="0"/>
        </a:spcAft>
        <a:buFont typeface="Arial" charset="0"/>
        <a:buChar char="–"/>
        <a:defRPr sz="2800" kern="1200">
          <a:solidFill>
            <a:srgbClr val="0070C0"/>
          </a:solidFill>
          <a:latin typeface="Arial" pitchFamily="34" charset="0"/>
          <a:ea typeface="+mn-ea"/>
          <a:cs typeface="Arial" pitchFamily="34" charset="0"/>
        </a:defRPr>
      </a:lvl2pPr>
      <a:lvl3pPr marL="1143000" indent="-228600" algn="l" rtl="0" eaLnBrk="1" fontAlgn="base" hangingPunct="1">
        <a:spcBef>
          <a:spcPct val="20000"/>
        </a:spcBef>
        <a:spcAft>
          <a:spcPct val="0"/>
        </a:spcAft>
        <a:buFont typeface="Arial" charset="0"/>
        <a:buChar char="•"/>
        <a:defRPr sz="2400" kern="1200">
          <a:solidFill>
            <a:srgbClr val="0070C0"/>
          </a:solidFill>
          <a:latin typeface="Arial" pitchFamily="34" charset="0"/>
          <a:ea typeface="+mn-ea"/>
          <a:cs typeface="Arial" pitchFamily="34" charset="0"/>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27.xml"/><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7.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8.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28.xml"/><Relationship Id="rId5" Type="http://schemas.openxmlformats.org/officeDocument/2006/relationships/image" Target="../media/image12.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32.xml"/><Relationship Id="rId4" Type="http://schemas.openxmlformats.org/officeDocument/2006/relationships/chart" Target="../charts/char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28.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7.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28.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3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5.xml"/><Relationship Id="rId1" Type="http://schemas.openxmlformats.org/officeDocument/2006/relationships/slideLayout" Target="../slideLayouts/slideLayout28.xml"/><Relationship Id="rId5" Type="http://schemas.openxmlformats.org/officeDocument/2006/relationships/image" Target="../media/image57.png"/><Relationship Id="rId4" Type="http://schemas.openxmlformats.org/officeDocument/2006/relationships/image" Target="../media/image56.jp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8.xml"/><Relationship Id="rId5" Type="http://schemas.openxmlformats.org/officeDocument/2006/relationships/image" Target="../media/image61.png"/><Relationship Id="rId4" Type="http://schemas.openxmlformats.org/officeDocument/2006/relationships/image" Target="../media/image60.jpeg"/></Relationships>
</file>

<file path=ppt/slides/_rels/slide3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0.xm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32.xml"/><Relationship Id="rId6" Type="http://schemas.openxmlformats.org/officeDocument/2006/relationships/image" Target="../media/image66.jpeg"/><Relationship Id="rId5" Type="http://schemas.openxmlformats.org/officeDocument/2006/relationships/image" Target="../media/image65.png"/><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8.xml"/><Relationship Id="rId4" Type="http://schemas.openxmlformats.org/officeDocument/2006/relationships/image" Target="../media/image70.png"/></Relationships>
</file>

<file path=ppt/slides/_rels/slide36.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5.png"/><Relationship Id="rId2" Type="http://schemas.openxmlformats.org/officeDocument/2006/relationships/notesSlide" Target="../notesSlides/notesSlide28.xml"/><Relationship Id="rId1" Type="http://schemas.openxmlformats.org/officeDocument/2006/relationships/slideLayout" Target="../slideLayouts/slideLayout40.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8.xml"/><Relationship Id="rId5" Type="http://schemas.openxmlformats.org/officeDocument/2006/relationships/image" Target="../media/image27.gif"/><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4" descr="http://www.fs.usda.gov/Internet/FSE_MEDIA/fseprd497961.jpg"/>
          <p:cNvPicPr>
            <a:picLocks noChangeAspect="1" noChangeArrowheads="1"/>
          </p:cNvPicPr>
          <p:nvPr/>
        </p:nvPicPr>
        <p:blipFill rotWithShape="1">
          <a:blip r:embed="rId3">
            <a:extLst>
              <a:ext uri="{28A0092B-C50C-407E-A947-70E740481C1C}">
                <a14:useLocalDpi xmlns:a14="http://schemas.microsoft.com/office/drawing/2010/main" val="0"/>
              </a:ext>
            </a:extLst>
          </a:blip>
          <a:srcRect l="5185" r="5926"/>
          <a:stretch/>
        </p:blipFill>
        <p:spPr bwMode="auto">
          <a:xfrm>
            <a:off x="1"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85800" y="304800"/>
            <a:ext cx="7772400" cy="1470025"/>
          </a:xfrm>
        </p:spPr>
        <p:txBody>
          <a:bodyPr/>
          <a:lstStyle/>
          <a:p>
            <a:r>
              <a:rPr lang="en-US" b="1" dirty="0" smtClean="0">
                <a:solidFill>
                  <a:srgbClr val="FFFF00"/>
                </a:solidFill>
              </a:rPr>
              <a:t>The California Drought and Climate Change</a:t>
            </a:r>
            <a:endParaRPr lang="en-US" sz="3600" b="1" i="1" dirty="0">
              <a:solidFill>
                <a:srgbClr val="FFFF00"/>
              </a:solidFill>
            </a:endParaRPr>
          </a:p>
        </p:txBody>
      </p:sp>
      <p:sp>
        <p:nvSpPr>
          <p:cNvPr id="3" name="Subtitle 2"/>
          <p:cNvSpPr>
            <a:spLocks noGrp="1"/>
          </p:cNvSpPr>
          <p:nvPr>
            <p:ph type="subTitle" idx="1"/>
          </p:nvPr>
        </p:nvSpPr>
        <p:spPr>
          <a:xfrm>
            <a:off x="1337779" y="3200400"/>
            <a:ext cx="6400800" cy="1752600"/>
          </a:xfrm>
        </p:spPr>
        <p:txBody>
          <a:bodyPr/>
          <a:lstStyle/>
          <a:p>
            <a:r>
              <a:rPr lang="en-US" b="1" dirty="0" smtClean="0">
                <a:solidFill>
                  <a:schemeClr val="bg1"/>
                </a:solidFill>
                <a:effectLst>
                  <a:outerShdw blurRad="38100" dist="38100" dir="2700000" algn="tl">
                    <a:srgbClr val="000000">
                      <a:alpha val="43137"/>
                    </a:srgbClr>
                  </a:outerShdw>
                </a:effectLst>
              </a:rPr>
              <a:t>Mark Jackson</a:t>
            </a:r>
            <a:br>
              <a:rPr lang="en-US" b="1" dirty="0" smtClean="0">
                <a:solidFill>
                  <a:schemeClr val="bg1"/>
                </a:solidFill>
                <a:effectLst>
                  <a:outerShdw blurRad="38100" dist="38100" dir="2700000" algn="tl">
                    <a:srgbClr val="000000">
                      <a:alpha val="43137"/>
                    </a:srgbClr>
                  </a:outerShdw>
                </a:effectLst>
              </a:rPr>
            </a:br>
            <a:r>
              <a:rPr lang="en-US" b="1" dirty="0" smtClean="0">
                <a:solidFill>
                  <a:schemeClr val="bg1"/>
                </a:solidFill>
                <a:effectLst>
                  <a:outerShdw blurRad="38100" dist="38100" dir="2700000" algn="tl">
                    <a:srgbClr val="000000">
                      <a:alpha val="43137"/>
                    </a:srgbClr>
                  </a:outerShdw>
                </a:effectLst>
              </a:rPr>
              <a:t>Meteorologist in Charge</a:t>
            </a:r>
            <a:br>
              <a:rPr lang="en-US" b="1" dirty="0" smtClean="0">
                <a:solidFill>
                  <a:schemeClr val="bg1"/>
                </a:solidFill>
                <a:effectLst>
                  <a:outerShdw blurRad="38100" dist="38100" dir="2700000" algn="tl">
                    <a:srgbClr val="000000">
                      <a:alpha val="43137"/>
                    </a:srgbClr>
                  </a:outerShdw>
                </a:effectLst>
              </a:rPr>
            </a:br>
            <a:r>
              <a:rPr lang="en-US" b="1" dirty="0" smtClean="0">
                <a:solidFill>
                  <a:schemeClr val="bg1"/>
                </a:solidFill>
                <a:effectLst>
                  <a:outerShdw blurRad="38100" dist="38100" dir="2700000" algn="tl">
                    <a:srgbClr val="000000">
                      <a:alpha val="43137"/>
                    </a:srgbClr>
                  </a:outerShdw>
                </a:effectLst>
              </a:rPr>
              <a:t>NOAA/National Weather Service</a:t>
            </a:r>
          </a:p>
          <a:p>
            <a:r>
              <a:rPr lang="en-US" b="1" dirty="0" smtClean="0">
                <a:solidFill>
                  <a:schemeClr val="bg1"/>
                </a:solidFill>
                <a:effectLst>
                  <a:outerShdw blurRad="38100" dist="38100" dir="2700000" algn="tl">
                    <a:srgbClr val="000000">
                      <a:alpha val="43137"/>
                    </a:srgbClr>
                  </a:outerShdw>
                </a:effectLst>
              </a:rPr>
              <a:t>Los Angeles/Oxnard, CA</a:t>
            </a:r>
            <a:endParaRPr lang="en-US" b="1" dirty="0">
              <a:solidFill>
                <a:schemeClr val="bg1"/>
              </a:solidFill>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8579" y="5570688"/>
            <a:ext cx="1097315" cy="109731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 y="5548481"/>
            <a:ext cx="1150357" cy="1141730"/>
          </a:xfrm>
          <a:prstGeom prst="rect">
            <a:avLst/>
          </a:prstGeom>
        </p:spPr>
      </p:pic>
      <p:sp>
        <p:nvSpPr>
          <p:cNvPr id="9" name="Rectangle 8"/>
          <p:cNvSpPr/>
          <p:nvPr/>
        </p:nvSpPr>
        <p:spPr>
          <a:xfrm>
            <a:off x="3399243" y="6439308"/>
            <a:ext cx="2345514" cy="253916"/>
          </a:xfrm>
          <a:prstGeom prst="rect">
            <a:avLst/>
          </a:prstGeom>
        </p:spPr>
        <p:txBody>
          <a:bodyPr wrap="none">
            <a:spAutoFit/>
          </a:bodyPr>
          <a:lstStyle/>
          <a:p>
            <a:r>
              <a:rPr lang="it-IT" sz="1050" dirty="0" smtClean="0">
                <a:solidFill>
                  <a:schemeClr val="bg1"/>
                </a:solidFill>
              </a:rPr>
              <a:t>Background photo:  Steve Dunsky/USFS</a:t>
            </a:r>
            <a:endParaRPr lang="en-US" sz="1050" dirty="0">
              <a:solidFill>
                <a:schemeClr val="bg1"/>
              </a:solidFill>
            </a:endParaRPr>
          </a:p>
        </p:txBody>
      </p:sp>
    </p:spTree>
    <p:extLst>
      <p:ext uri="{BB962C8B-B14F-4D97-AF65-F5344CB8AC3E}">
        <p14:creationId xmlns:p14="http://schemas.microsoft.com/office/powerpoint/2010/main" val="28361315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esrl.noaa.gov/psd/map/images/sst/sst.anom.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0355" y="1763477"/>
            <a:ext cx="4644583" cy="296092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70906" y="228600"/>
            <a:ext cx="8229600" cy="1143000"/>
          </a:xfrm>
        </p:spPr>
        <p:txBody>
          <a:bodyPr>
            <a:noAutofit/>
          </a:bodyPr>
          <a:lstStyle/>
          <a:p>
            <a:r>
              <a:rPr lang="en-US" sz="3600" dirty="0" smtClean="0"/>
              <a:t>The Latest on ENSO and What it Might Mean for California</a:t>
            </a:r>
            <a:endParaRPr lang="en-US" sz="3600" dirty="0"/>
          </a:p>
        </p:txBody>
      </p:sp>
      <p:sp>
        <p:nvSpPr>
          <p:cNvPr id="3" name="Content Placeholder 2"/>
          <p:cNvSpPr>
            <a:spLocks noGrp="1"/>
          </p:cNvSpPr>
          <p:nvPr>
            <p:ph idx="1"/>
          </p:nvPr>
        </p:nvSpPr>
        <p:spPr>
          <a:xfrm>
            <a:off x="152400" y="1676400"/>
            <a:ext cx="8229600" cy="4724400"/>
          </a:xfrm>
        </p:spPr>
        <p:txBody>
          <a:bodyPr>
            <a:normAutofit/>
          </a:bodyPr>
          <a:lstStyle/>
          <a:p>
            <a:r>
              <a:rPr lang="en-US" sz="2800" dirty="0" smtClean="0"/>
              <a:t>Conditions neutral</a:t>
            </a:r>
          </a:p>
          <a:p>
            <a:pPr lvl="1">
              <a:buFont typeface="Wingdings" panose="05000000000000000000" pitchFamily="2" charset="2"/>
              <a:buChar char="ü"/>
            </a:pPr>
            <a:r>
              <a:rPr lang="en-US" sz="2400" dirty="0" smtClean="0"/>
              <a:t>Weekly Niño 3.4 sea </a:t>
            </a:r>
            <a:br>
              <a:rPr lang="en-US" sz="2400" dirty="0" smtClean="0"/>
            </a:br>
            <a:r>
              <a:rPr lang="en-US" sz="2400" dirty="0" smtClean="0"/>
              <a:t>surface temperature </a:t>
            </a:r>
            <a:br>
              <a:rPr lang="en-US" sz="2400" dirty="0" smtClean="0"/>
            </a:br>
            <a:r>
              <a:rPr lang="en-US" sz="2400" dirty="0" smtClean="0"/>
              <a:t>anomaly now at -0.9</a:t>
            </a:r>
            <a:r>
              <a:rPr lang="en-US" sz="2400" baseline="30000" dirty="0" smtClean="0"/>
              <a:t>o</a:t>
            </a:r>
            <a:r>
              <a:rPr lang="en-US" sz="2400" dirty="0" smtClean="0"/>
              <a:t>C</a:t>
            </a:r>
            <a:br>
              <a:rPr lang="en-US" sz="2400" dirty="0" smtClean="0"/>
            </a:br>
            <a:r>
              <a:rPr lang="en-US" sz="2400" dirty="0" smtClean="0"/>
              <a:t>(black box at right)</a:t>
            </a:r>
            <a:br>
              <a:rPr lang="en-US" sz="2400" dirty="0" smtClean="0"/>
            </a:br>
            <a:endParaRPr lang="en-US" sz="2400" dirty="0" smtClean="0"/>
          </a:p>
          <a:p>
            <a:r>
              <a:rPr lang="en-US" sz="2800" dirty="0" smtClean="0"/>
              <a:t>La Niña conditions</a:t>
            </a:r>
            <a:br>
              <a:rPr lang="en-US" sz="2800" dirty="0" smtClean="0"/>
            </a:br>
            <a:r>
              <a:rPr lang="en-US" sz="2800" dirty="0" smtClean="0"/>
              <a:t>favored to develop</a:t>
            </a:r>
            <a:endParaRPr lang="en-US" sz="2800" dirty="0" smtClean="0"/>
          </a:p>
          <a:p>
            <a:pPr lvl="1"/>
            <a:r>
              <a:rPr lang="en-US" sz="2400" dirty="0" smtClean="0"/>
              <a:t>Officially </a:t>
            </a:r>
            <a:r>
              <a:rPr lang="en-US" sz="2400" dirty="0" smtClean="0"/>
              <a:t>~70% </a:t>
            </a:r>
            <a:r>
              <a:rPr lang="en-US" sz="2400" dirty="0" smtClean="0"/>
              <a:t>chance</a:t>
            </a:r>
          </a:p>
          <a:p>
            <a:pPr lvl="1"/>
            <a:r>
              <a:rPr lang="en-US" sz="2400" dirty="0" smtClean="0"/>
              <a:t>La Ni</a:t>
            </a:r>
            <a:r>
              <a:rPr lang="en-US" sz="2400" dirty="0"/>
              <a:t>ñ</a:t>
            </a:r>
            <a:r>
              <a:rPr lang="en-US" sz="2400" dirty="0" smtClean="0"/>
              <a:t>a Watch issued by NOAA’s Climate </a:t>
            </a:r>
            <a:br>
              <a:rPr lang="en-US" sz="2400" dirty="0" smtClean="0"/>
            </a:br>
            <a:r>
              <a:rPr lang="en-US" sz="2400" dirty="0" smtClean="0"/>
              <a:t>Prediction Center</a:t>
            </a:r>
            <a:endParaRPr lang="en-US" sz="2400" dirty="0" smtClean="0"/>
          </a:p>
        </p:txBody>
      </p:sp>
      <p:sp>
        <p:nvSpPr>
          <p:cNvPr id="5" name="Rectangle 4"/>
          <p:cNvSpPr/>
          <p:nvPr/>
        </p:nvSpPr>
        <p:spPr>
          <a:xfrm>
            <a:off x="7010400" y="3015338"/>
            <a:ext cx="577516" cy="2286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44899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iri.columbia.edu/wp-content/uploads/2016/09/figure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04800"/>
            <a:ext cx="6858000" cy="582343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5" name="Freeform 4"/>
          <p:cNvSpPr/>
          <p:nvPr/>
        </p:nvSpPr>
        <p:spPr>
          <a:xfrm>
            <a:off x="3120956" y="3550596"/>
            <a:ext cx="3647873" cy="379378"/>
          </a:xfrm>
          <a:custGeom>
            <a:avLst/>
            <a:gdLst>
              <a:gd name="connsiteX0" fmla="*/ 0 w 3647873"/>
              <a:gd name="connsiteY0" fmla="*/ 340468 h 379378"/>
              <a:gd name="connsiteX1" fmla="*/ 58366 w 3647873"/>
              <a:gd name="connsiteY1" fmla="*/ 350195 h 379378"/>
              <a:gd name="connsiteX2" fmla="*/ 107005 w 3647873"/>
              <a:gd name="connsiteY2" fmla="*/ 359923 h 379378"/>
              <a:gd name="connsiteX3" fmla="*/ 262647 w 3647873"/>
              <a:gd name="connsiteY3" fmla="*/ 379378 h 379378"/>
              <a:gd name="connsiteX4" fmla="*/ 1099226 w 3647873"/>
              <a:gd name="connsiteY4" fmla="*/ 369651 h 379378"/>
              <a:gd name="connsiteX5" fmla="*/ 1536971 w 3647873"/>
              <a:gd name="connsiteY5" fmla="*/ 350195 h 379378"/>
              <a:gd name="connsiteX6" fmla="*/ 1653703 w 3647873"/>
              <a:gd name="connsiteY6" fmla="*/ 330740 h 379378"/>
              <a:gd name="connsiteX7" fmla="*/ 1770434 w 3647873"/>
              <a:gd name="connsiteY7" fmla="*/ 291830 h 379378"/>
              <a:gd name="connsiteX8" fmla="*/ 1848256 w 3647873"/>
              <a:gd name="connsiteY8" fmla="*/ 272374 h 379378"/>
              <a:gd name="connsiteX9" fmla="*/ 1964988 w 3647873"/>
              <a:gd name="connsiteY9" fmla="*/ 252919 h 379378"/>
              <a:gd name="connsiteX10" fmla="*/ 2071992 w 3647873"/>
              <a:gd name="connsiteY10" fmla="*/ 233464 h 379378"/>
              <a:gd name="connsiteX11" fmla="*/ 2149813 w 3647873"/>
              <a:gd name="connsiteY11" fmla="*/ 214008 h 379378"/>
              <a:gd name="connsiteX12" fmla="*/ 2237362 w 3647873"/>
              <a:gd name="connsiteY12" fmla="*/ 184825 h 379378"/>
              <a:gd name="connsiteX13" fmla="*/ 2295728 w 3647873"/>
              <a:gd name="connsiteY13" fmla="*/ 165370 h 379378"/>
              <a:gd name="connsiteX14" fmla="*/ 2324911 w 3647873"/>
              <a:gd name="connsiteY14" fmla="*/ 155642 h 379378"/>
              <a:gd name="connsiteX15" fmla="*/ 2344366 w 3647873"/>
              <a:gd name="connsiteY15" fmla="*/ 126459 h 379378"/>
              <a:gd name="connsiteX16" fmla="*/ 2500009 w 3647873"/>
              <a:gd name="connsiteY16" fmla="*/ 87549 h 379378"/>
              <a:gd name="connsiteX17" fmla="*/ 2597286 w 3647873"/>
              <a:gd name="connsiteY17" fmla="*/ 58366 h 379378"/>
              <a:gd name="connsiteX18" fmla="*/ 2626468 w 3647873"/>
              <a:gd name="connsiteY18" fmla="*/ 48638 h 379378"/>
              <a:gd name="connsiteX19" fmla="*/ 2782111 w 3647873"/>
              <a:gd name="connsiteY19" fmla="*/ 29183 h 379378"/>
              <a:gd name="connsiteX20" fmla="*/ 3122579 w 3647873"/>
              <a:gd name="connsiteY20" fmla="*/ 9727 h 379378"/>
              <a:gd name="connsiteX21" fmla="*/ 3229583 w 3647873"/>
              <a:gd name="connsiteY21" fmla="*/ 0 h 379378"/>
              <a:gd name="connsiteX22" fmla="*/ 3647873 w 3647873"/>
              <a:gd name="connsiteY22" fmla="*/ 9727 h 379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47873" h="379378">
                <a:moveTo>
                  <a:pt x="0" y="340468"/>
                </a:moveTo>
                <a:lnTo>
                  <a:pt x="58366" y="350195"/>
                </a:lnTo>
                <a:cubicBezTo>
                  <a:pt x="74633" y="353153"/>
                  <a:pt x="90637" y="357585"/>
                  <a:pt x="107005" y="359923"/>
                </a:cubicBezTo>
                <a:cubicBezTo>
                  <a:pt x="158764" y="367317"/>
                  <a:pt x="262647" y="379378"/>
                  <a:pt x="262647" y="379378"/>
                </a:cubicBezTo>
                <a:lnTo>
                  <a:pt x="1099226" y="369651"/>
                </a:lnTo>
                <a:cubicBezTo>
                  <a:pt x="1368461" y="365088"/>
                  <a:pt x="1341339" y="365244"/>
                  <a:pt x="1536971" y="350195"/>
                </a:cubicBezTo>
                <a:cubicBezTo>
                  <a:pt x="1575882" y="343710"/>
                  <a:pt x="1616280" y="343214"/>
                  <a:pt x="1653703" y="330740"/>
                </a:cubicBezTo>
                <a:lnTo>
                  <a:pt x="1770434" y="291830"/>
                </a:lnTo>
                <a:cubicBezTo>
                  <a:pt x="1795801" y="283375"/>
                  <a:pt x="1822315" y="278859"/>
                  <a:pt x="1848256" y="272374"/>
                </a:cubicBezTo>
                <a:cubicBezTo>
                  <a:pt x="1886526" y="262806"/>
                  <a:pt x="1926077" y="259404"/>
                  <a:pt x="1964988" y="252919"/>
                </a:cubicBezTo>
                <a:cubicBezTo>
                  <a:pt x="2000714" y="246965"/>
                  <a:pt x="2036662" y="241617"/>
                  <a:pt x="2071992" y="233464"/>
                </a:cubicBezTo>
                <a:cubicBezTo>
                  <a:pt x="2098046" y="227452"/>
                  <a:pt x="2123873" y="220493"/>
                  <a:pt x="2149813" y="214008"/>
                </a:cubicBezTo>
                <a:cubicBezTo>
                  <a:pt x="2149833" y="214003"/>
                  <a:pt x="2222761" y="189692"/>
                  <a:pt x="2237362" y="184825"/>
                </a:cubicBezTo>
                <a:lnTo>
                  <a:pt x="2295728" y="165370"/>
                </a:lnTo>
                <a:lnTo>
                  <a:pt x="2324911" y="155642"/>
                </a:lnTo>
                <a:cubicBezTo>
                  <a:pt x="2331396" y="145914"/>
                  <a:pt x="2334452" y="132655"/>
                  <a:pt x="2344366" y="126459"/>
                </a:cubicBezTo>
                <a:cubicBezTo>
                  <a:pt x="2374014" y="107929"/>
                  <a:pt x="2479514" y="92673"/>
                  <a:pt x="2500009" y="87549"/>
                </a:cubicBezTo>
                <a:cubicBezTo>
                  <a:pt x="2558810" y="72848"/>
                  <a:pt x="2526245" y="82047"/>
                  <a:pt x="2597286" y="58366"/>
                </a:cubicBezTo>
                <a:cubicBezTo>
                  <a:pt x="2607013" y="55123"/>
                  <a:pt x="2616414" y="50649"/>
                  <a:pt x="2626468" y="48638"/>
                </a:cubicBezTo>
                <a:cubicBezTo>
                  <a:pt x="2699364" y="34058"/>
                  <a:pt x="2682170" y="35701"/>
                  <a:pt x="2782111" y="29183"/>
                </a:cubicBezTo>
                <a:lnTo>
                  <a:pt x="3122579" y="9727"/>
                </a:lnTo>
                <a:cubicBezTo>
                  <a:pt x="3158336" y="7684"/>
                  <a:pt x="3193915" y="3242"/>
                  <a:pt x="3229583" y="0"/>
                </a:cubicBezTo>
                <a:cubicBezTo>
                  <a:pt x="3505120" y="13120"/>
                  <a:pt x="3365693" y="9727"/>
                  <a:pt x="3647873" y="9727"/>
                </a:cubicBezTo>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695855" y="3900791"/>
            <a:ext cx="5029200" cy="447473"/>
          </a:xfrm>
          <a:prstGeom prst="rect">
            <a:avLst/>
          </a:prstGeom>
          <a:solidFill>
            <a:srgbClr val="B3A2C7">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dirty="0" smtClean="0">
                <a:solidFill>
                  <a:schemeClr val="tx1"/>
                </a:solidFill>
              </a:rPr>
              <a:t>Weak</a:t>
            </a:r>
            <a:endParaRPr lang="en-US" i="1" dirty="0">
              <a:solidFill>
                <a:schemeClr val="tx1"/>
              </a:solidFill>
            </a:endParaRPr>
          </a:p>
        </p:txBody>
      </p:sp>
      <p:sp>
        <p:nvSpPr>
          <p:cNvPr id="8" name="Rectangle 7"/>
          <p:cNvSpPr/>
          <p:nvPr/>
        </p:nvSpPr>
        <p:spPr>
          <a:xfrm>
            <a:off x="1695855" y="4328809"/>
            <a:ext cx="5029200" cy="476655"/>
          </a:xfrm>
          <a:prstGeom prst="rect">
            <a:avLst/>
          </a:prstGeom>
          <a:solidFill>
            <a:srgbClr val="92D050">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dirty="0" smtClean="0">
                <a:solidFill>
                  <a:schemeClr val="tx1"/>
                </a:solidFill>
              </a:rPr>
              <a:t>Moderate</a:t>
            </a:r>
            <a:endParaRPr lang="en-US" i="1" dirty="0">
              <a:solidFill>
                <a:schemeClr val="tx1"/>
              </a:solidFill>
            </a:endParaRPr>
          </a:p>
        </p:txBody>
      </p:sp>
      <p:sp>
        <p:nvSpPr>
          <p:cNvPr id="9" name="Rectangle 8"/>
          <p:cNvSpPr/>
          <p:nvPr/>
        </p:nvSpPr>
        <p:spPr>
          <a:xfrm>
            <a:off x="1700718" y="4813572"/>
            <a:ext cx="5029200" cy="458819"/>
          </a:xfrm>
          <a:prstGeom prst="rect">
            <a:avLst/>
          </a:prstGeom>
          <a:solidFill>
            <a:schemeClr val="accent2">
              <a:lumMod val="40000"/>
              <a:lumOff val="60000"/>
              <a:alpha val="3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dirty="0" smtClean="0">
                <a:solidFill>
                  <a:schemeClr val="tx1"/>
                </a:solidFill>
              </a:rPr>
              <a:t>Strong</a:t>
            </a:r>
            <a:endParaRPr lang="en-US" i="1" dirty="0">
              <a:solidFill>
                <a:schemeClr val="tx1"/>
              </a:solidFill>
            </a:endParaRPr>
          </a:p>
        </p:txBody>
      </p:sp>
      <p:sp>
        <p:nvSpPr>
          <p:cNvPr id="7" name="Rectangle 6"/>
          <p:cNvSpPr/>
          <p:nvPr/>
        </p:nvSpPr>
        <p:spPr>
          <a:xfrm>
            <a:off x="4215318" y="5714999"/>
            <a:ext cx="509082" cy="26751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69458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pmel.noaa.gov/elnino/sites/default/files/thumbnails/image/LaNina-Jet-Wintertime-Patter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0331" y="178340"/>
            <a:ext cx="7563338" cy="589940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57477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086373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81" y="0"/>
            <a:ext cx="8875059" cy="6858000"/>
          </a:xfrm>
          <a:prstGeom prst="rect">
            <a:avLst/>
          </a:prstGeom>
        </p:spPr>
      </p:pic>
      <p:sp>
        <p:nvSpPr>
          <p:cNvPr id="4" name="Rectangle 3"/>
          <p:cNvSpPr/>
          <p:nvPr/>
        </p:nvSpPr>
        <p:spPr>
          <a:xfrm>
            <a:off x="3555006" y="613787"/>
            <a:ext cx="1981200" cy="3048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96822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4000"/>
                    </a14:imgEffect>
                    <a14:imgEffect>
                      <a14:brightnessContrast bright="-30000"/>
                    </a14:imgEffect>
                  </a14:imgLayer>
                </a14:imgProps>
              </a:ext>
              <a:ext uri="{28A0092B-C50C-407E-A947-70E740481C1C}">
                <a14:useLocalDpi xmlns:a14="http://schemas.microsoft.com/office/drawing/2010/main" val="0"/>
              </a:ext>
            </a:extLst>
          </a:blip>
          <a:srcRect/>
          <a:stretch>
            <a:fillRect/>
          </a:stretch>
        </p:blipFill>
        <p:spPr bwMode="auto">
          <a:xfrm>
            <a:off x="0" y="-391638"/>
            <a:ext cx="9143999" cy="7249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p:cNvSpPr>
            <a:spLocks noGrp="1"/>
          </p:cNvSpPr>
          <p:nvPr>
            <p:ph type="ctrTitle"/>
          </p:nvPr>
        </p:nvSpPr>
        <p:spPr/>
        <p:txBody>
          <a:bodyPr/>
          <a:lstStyle/>
          <a:p>
            <a:r>
              <a:rPr lang="en-US" sz="6000" dirty="0" smtClean="0">
                <a:solidFill>
                  <a:srgbClr val="FFFF00"/>
                </a:solidFill>
              </a:rPr>
              <a:t>Looking Well Beyond This Winter</a:t>
            </a:r>
            <a:endParaRPr lang="en-US" sz="6000" dirty="0">
              <a:solidFill>
                <a:srgbClr val="FFFF00"/>
              </a:solidFill>
            </a:endParaRPr>
          </a:p>
        </p:txBody>
      </p:sp>
    </p:spTree>
    <p:extLst>
      <p:ext uri="{BB962C8B-B14F-4D97-AF65-F5344CB8AC3E}">
        <p14:creationId xmlns:p14="http://schemas.microsoft.com/office/powerpoint/2010/main" val="28761679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99" y="685800"/>
            <a:ext cx="4196301" cy="5410200"/>
          </a:xfrm>
          <a:prstGeom prst="rect">
            <a:avLst/>
          </a:prstGeom>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695528"/>
            <a:ext cx="4175117" cy="5410200"/>
          </a:xfrm>
          <a:prstGeom prst="rect">
            <a:avLst/>
          </a:prstGeom>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3" name="Rectangle 2"/>
          <p:cNvSpPr/>
          <p:nvPr/>
        </p:nvSpPr>
        <p:spPr>
          <a:xfrm>
            <a:off x="567653" y="228600"/>
            <a:ext cx="3365793" cy="369332"/>
          </a:xfrm>
          <a:prstGeom prst="rect">
            <a:avLst/>
          </a:prstGeom>
        </p:spPr>
        <p:txBody>
          <a:bodyPr wrap="none">
            <a:spAutoFit/>
          </a:bodyPr>
          <a:lstStyle/>
          <a:p>
            <a:r>
              <a:rPr lang="en-US" b="1" dirty="0"/>
              <a:t>https://www.ipcc.ch/report/ar5/</a:t>
            </a:r>
          </a:p>
        </p:txBody>
      </p:sp>
      <p:sp>
        <p:nvSpPr>
          <p:cNvPr id="4" name="Rectangle 3"/>
          <p:cNvSpPr/>
          <p:nvPr/>
        </p:nvSpPr>
        <p:spPr>
          <a:xfrm>
            <a:off x="4696033" y="228600"/>
            <a:ext cx="4079450" cy="369332"/>
          </a:xfrm>
          <a:prstGeom prst="rect">
            <a:avLst/>
          </a:prstGeom>
        </p:spPr>
        <p:txBody>
          <a:bodyPr wrap="none">
            <a:spAutoFit/>
          </a:bodyPr>
          <a:lstStyle/>
          <a:p>
            <a:r>
              <a:rPr lang="en-US" b="1" dirty="0"/>
              <a:t>http://nca2014.globalchange.gov/report</a:t>
            </a:r>
          </a:p>
        </p:txBody>
      </p:sp>
    </p:spTree>
    <p:extLst>
      <p:ext uri="{BB962C8B-B14F-4D97-AF65-F5344CB8AC3E}">
        <p14:creationId xmlns:p14="http://schemas.microsoft.com/office/powerpoint/2010/main" val="36099959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extLst>
              <a:ext uri="{BEBA8EAE-BF5A-486C-A8C5-ECC9F3942E4B}">
                <a14:imgProps xmlns:a14="http://schemas.microsoft.com/office/drawing/2010/main">
                  <a14:imgLayer r:embed="rId4">
                    <a14:imgEffect>
                      <a14:colorTemperature colorTemp="6375"/>
                    </a14:imgEffect>
                    <a14:imgEffect>
                      <a14:brightnessContrast bright="-44000"/>
                    </a14:imgEffect>
                  </a14:imgLayer>
                </a14:imgProps>
              </a:ext>
            </a:extLst>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3957" y="0"/>
            <a:ext cx="8229600" cy="1143000"/>
          </a:xfrm>
        </p:spPr>
        <p:txBody>
          <a:bodyPr>
            <a:noAutofit/>
          </a:bodyPr>
          <a:lstStyle/>
          <a:p>
            <a:r>
              <a:rPr lang="en-US" sz="3200" dirty="0" smtClean="0">
                <a:solidFill>
                  <a:srgbClr val="FFC000"/>
                </a:solidFill>
              </a:rPr>
              <a:t>Latest Assessment on Climate Change</a:t>
            </a:r>
            <a:r>
              <a:rPr lang="en-US" sz="3200" dirty="0" smtClean="0"/>
              <a:t/>
            </a:r>
            <a:br>
              <a:rPr lang="en-US" sz="3200" dirty="0" smtClean="0"/>
            </a:br>
            <a:r>
              <a:rPr lang="en-US" sz="2400" dirty="0" smtClean="0">
                <a:solidFill>
                  <a:srgbClr val="FFC000"/>
                </a:solidFill>
              </a:rPr>
              <a:t>2014 IPCC 5</a:t>
            </a:r>
            <a:r>
              <a:rPr lang="en-US" sz="2400" baseline="30000" dirty="0" smtClean="0">
                <a:solidFill>
                  <a:srgbClr val="FFC000"/>
                </a:solidFill>
              </a:rPr>
              <a:t>th</a:t>
            </a:r>
            <a:r>
              <a:rPr lang="en-US" sz="2400" dirty="0" smtClean="0">
                <a:solidFill>
                  <a:srgbClr val="FFC000"/>
                </a:solidFill>
              </a:rPr>
              <a:t> Assessment (AR5)</a:t>
            </a:r>
            <a:endParaRPr lang="en-US" sz="2400" i="1" dirty="0">
              <a:solidFill>
                <a:srgbClr val="FFC000"/>
              </a:solidFill>
            </a:endParaRPr>
          </a:p>
        </p:txBody>
      </p:sp>
      <p:sp>
        <p:nvSpPr>
          <p:cNvPr id="4" name="Rectangle 3"/>
          <p:cNvSpPr/>
          <p:nvPr/>
        </p:nvSpPr>
        <p:spPr>
          <a:xfrm>
            <a:off x="248053" y="1524000"/>
            <a:ext cx="3714347" cy="914400"/>
          </a:xfrm>
          <a:prstGeom prst="rect">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rPr>
              <a:t>Warming of the climate system is </a:t>
            </a:r>
            <a:r>
              <a:rPr lang="en-US" sz="2400" b="1" dirty="0" smtClean="0">
                <a:solidFill>
                  <a:srgbClr val="FFFF00"/>
                </a:solidFill>
              </a:rPr>
              <a:t>unequivocal</a:t>
            </a:r>
            <a:endParaRPr lang="en-US" sz="2400" b="1" dirty="0">
              <a:solidFill>
                <a:srgbClr val="FFFF00"/>
              </a:solidFill>
            </a:endParaRPr>
          </a:p>
        </p:txBody>
      </p:sp>
      <p:sp>
        <p:nvSpPr>
          <p:cNvPr id="7" name="Rectangle 6"/>
          <p:cNvSpPr/>
          <p:nvPr/>
        </p:nvSpPr>
        <p:spPr>
          <a:xfrm>
            <a:off x="5027579" y="3049621"/>
            <a:ext cx="3561947" cy="990600"/>
          </a:xfrm>
          <a:prstGeom prst="rect">
            <a:avLst/>
          </a:prstGeom>
          <a:noFill/>
          <a:ln w="95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rPr>
              <a:t>Human influence on the climate system is clear</a:t>
            </a:r>
          </a:p>
        </p:txBody>
      </p:sp>
      <p:sp>
        <p:nvSpPr>
          <p:cNvPr id="10" name="Rectangle 9"/>
          <p:cNvSpPr/>
          <p:nvPr/>
        </p:nvSpPr>
        <p:spPr>
          <a:xfrm>
            <a:off x="453957" y="4343400"/>
            <a:ext cx="3889443" cy="1600200"/>
          </a:xfrm>
          <a:prstGeom prst="rect">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FF00"/>
                </a:solidFill>
              </a:rPr>
              <a:t>Many aspects of climate change and their impacts will continue for centuries, even if anthropogenic emissions of greenhouse </a:t>
            </a:r>
            <a:r>
              <a:rPr lang="en-US" sz="2000" b="1" dirty="0" smtClean="0">
                <a:solidFill>
                  <a:srgbClr val="FFFF00"/>
                </a:solidFill>
              </a:rPr>
              <a:t/>
            </a:r>
            <a:br>
              <a:rPr lang="en-US" sz="2000" b="1" dirty="0" smtClean="0">
                <a:solidFill>
                  <a:srgbClr val="FFFF00"/>
                </a:solidFill>
              </a:rPr>
            </a:br>
            <a:r>
              <a:rPr lang="en-US" sz="2000" b="1" dirty="0" smtClean="0">
                <a:solidFill>
                  <a:srgbClr val="FFFF00"/>
                </a:solidFill>
              </a:rPr>
              <a:t>gases </a:t>
            </a:r>
            <a:r>
              <a:rPr lang="en-US" sz="2000" b="1" dirty="0">
                <a:solidFill>
                  <a:srgbClr val="FFFF00"/>
                </a:solidFill>
              </a:rPr>
              <a:t>are stopped</a:t>
            </a:r>
          </a:p>
        </p:txBody>
      </p:sp>
      <p:sp>
        <p:nvSpPr>
          <p:cNvPr id="11" name="Rectangle 10"/>
          <p:cNvSpPr/>
          <p:nvPr/>
        </p:nvSpPr>
        <p:spPr>
          <a:xfrm>
            <a:off x="4800600" y="4343400"/>
            <a:ext cx="3657599" cy="1981200"/>
          </a:xfrm>
          <a:prstGeom prst="rect">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rPr>
              <a:t>Adaptation and mitigation are complementary strategies for reducing and managing the risks of climate </a:t>
            </a:r>
            <a:r>
              <a:rPr lang="en-US" sz="2400" b="1" dirty="0" smtClean="0">
                <a:solidFill>
                  <a:srgbClr val="FFFF00"/>
                </a:solidFill>
              </a:rPr>
              <a:t>change</a:t>
            </a:r>
            <a:endParaRPr lang="en-US" sz="2400" b="1" dirty="0">
              <a:solidFill>
                <a:srgbClr val="FFFF00"/>
              </a:solidFill>
            </a:endParaRPr>
          </a:p>
        </p:txBody>
      </p:sp>
      <p:sp>
        <p:nvSpPr>
          <p:cNvPr id="12" name="Rectangle 11"/>
          <p:cNvSpPr/>
          <p:nvPr/>
        </p:nvSpPr>
        <p:spPr>
          <a:xfrm>
            <a:off x="4495800" y="1600200"/>
            <a:ext cx="3657599" cy="1186745"/>
          </a:xfrm>
          <a:prstGeom prst="rect">
            <a:avLst/>
          </a:prstGeom>
          <a:noFill/>
          <a:ln w="95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rPr>
              <a:t>Anthropogenic greenhouse gas emissions are now higher than ever</a:t>
            </a:r>
          </a:p>
        </p:txBody>
      </p:sp>
      <p:sp>
        <p:nvSpPr>
          <p:cNvPr id="8" name="Rectangle 7"/>
          <p:cNvSpPr/>
          <p:nvPr/>
        </p:nvSpPr>
        <p:spPr>
          <a:xfrm>
            <a:off x="609600" y="2590798"/>
            <a:ext cx="3561947" cy="1600201"/>
          </a:xfrm>
          <a:prstGeom prst="rect">
            <a:avLst/>
          </a:prstGeom>
          <a:noFill/>
          <a:ln w="95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rPr>
              <a:t>Ocean warming dominates the increase in energy stored in the climate system </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7256" y="6035607"/>
            <a:ext cx="650943" cy="650943"/>
          </a:xfrm>
          <a:prstGeom prst="rect">
            <a:avLst/>
          </a:prstGeom>
        </p:spPr>
      </p:pic>
    </p:spTree>
    <p:extLst>
      <p:ext uri="{BB962C8B-B14F-4D97-AF65-F5344CB8AC3E}">
        <p14:creationId xmlns:p14="http://schemas.microsoft.com/office/powerpoint/2010/main" val="291570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0" grpId="0" animBg="1"/>
      <p:bldP spid="11" grpId="0" animBg="1"/>
      <p:bldP spid="12"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035" y="22698"/>
            <a:ext cx="8229600" cy="1143000"/>
          </a:xfrm>
        </p:spPr>
        <p:txBody>
          <a:bodyPr/>
          <a:lstStyle/>
          <a:p>
            <a:r>
              <a:rPr lang="en-US" sz="4000" dirty="0" smtClean="0"/>
              <a:t>Ten Indicators of a Warming World</a:t>
            </a:r>
            <a:endParaRPr lang="en-US" sz="4000"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6119"/>
            <a:ext cx="9144000" cy="5201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88713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6987" y="-3314"/>
            <a:ext cx="4347013" cy="6861313"/>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a:xfrm>
            <a:off x="990600" y="2360579"/>
            <a:ext cx="3581400" cy="1477328"/>
          </a:xfrm>
          <a:prstGeom prst="rect">
            <a:avLst/>
          </a:prstGeom>
        </p:spPr>
        <p:txBody>
          <a:bodyPr wrap="square">
            <a:spAutoFit/>
          </a:bodyPr>
          <a:lstStyle/>
          <a:p>
            <a:pPr algn="r"/>
            <a:r>
              <a:rPr lang="en-US" b="1" i="1" dirty="0">
                <a:solidFill>
                  <a:srgbClr val="C00000"/>
                </a:solidFill>
                <a:latin typeface="Gisha" panose="020B0502040204020203" pitchFamily="34" charset="-79"/>
                <a:cs typeface="Gisha" panose="020B0502040204020203" pitchFamily="34" charset="-79"/>
              </a:rPr>
              <a:t>Each of the last three decades has been successively warmer at the Earth’s surface than any preceding decade since 1850 </a:t>
            </a:r>
            <a:r>
              <a:rPr lang="en-US" b="1" i="1" dirty="0" smtClean="0">
                <a:solidFill>
                  <a:srgbClr val="C00000"/>
                </a:solidFill>
                <a:latin typeface="Gisha" panose="020B0502040204020203" pitchFamily="34" charset="-79"/>
                <a:cs typeface="Gisha" panose="020B0502040204020203" pitchFamily="34" charset="-79"/>
              </a:rPr>
              <a:t>(IPCC 2014)</a:t>
            </a:r>
            <a:endParaRPr lang="en-US" b="1" i="1" dirty="0">
              <a:solidFill>
                <a:srgbClr val="C00000"/>
              </a:solidFill>
              <a:latin typeface="Gisha" panose="020B0502040204020203" pitchFamily="34" charset="-79"/>
              <a:cs typeface="Gisha" panose="020B0502040204020203" pitchFamily="34" charset="-79"/>
            </a:endParaRPr>
          </a:p>
        </p:txBody>
      </p:sp>
      <p:sp>
        <p:nvSpPr>
          <p:cNvPr id="4" name="Rectangle 3"/>
          <p:cNvSpPr/>
          <p:nvPr/>
        </p:nvSpPr>
        <p:spPr>
          <a:xfrm>
            <a:off x="326209" y="228600"/>
            <a:ext cx="4022036" cy="1323439"/>
          </a:xfrm>
          <a:prstGeom prst="rect">
            <a:avLst/>
          </a:prstGeom>
        </p:spPr>
        <p:txBody>
          <a:bodyPr wrap="square">
            <a:spAutoFit/>
          </a:bodyPr>
          <a:lstStyle/>
          <a:p>
            <a:pPr algn="ctr"/>
            <a:r>
              <a:rPr lang="en-US" sz="2000" b="1" dirty="0" smtClean="0">
                <a:solidFill>
                  <a:schemeClr val="tx2">
                    <a:lumMod val="75000"/>
                  </a:schemeClr>
                </a:solidFill>
                <a:latin typeface="Gisha" panose="020B0502040204020203" pitchFamily="34" charset="-79"/>
                <a:cs typeface="Gisha" panose="020B0502040204020203" pitchFamily="34" charset="-79"/>
              </a:rPr>
              <a:t>Examining Observed Changes in Land and Ocean Surface Temperatures Between </a:t>
            </a:r>
            <a:r>
              <a:rPr lang="en-US" sz="2000" b="1" dirty="0" smtClean="0">
                <a:solidFill>
                  <a:schemeClr val="tx2">
                    <a:lumMod val="75000"/>
                  </a:schemeClr>
                </a:solidFill>
                <a:latin typeface="Gisha" panose="020B0502040204020203" pitchFamily="34" charset="-79"/>
                <a:cs typeface="Gisha" panose="020B0502040204020203" pitchFamily="34" charset="-79"/>
              </a:rPr>
              <a:t/>
            </a:r>
            <a:br>
              <a:rPr lang="en-US" sz="2000" b="1" dirty="0" smtClean="0">
                <a:solidFill>
                  <a:schemeClr val="tx2">
                    <a:lumMod val="75000"/>
                  </a:schemeClr>
                </a:solidFill>
                <a:latin typeface="Gisha" panose="020B0502040204020203" pitchFamily="34" charset="-79"/>
                <a:cs typeface="Gisha" panose="020B0502040204020203" pitchFamily="34" charset="-79"/>
              </a:rPr>
            </a:br>
            <a:r>
              <a:rPr lang="en-US" sz="2000" b="1" dirty="0" smtClean="0">
                <a:solidFill>
                  <a:schemeClr val="tx2">
                    <a:lumMod val="75000"/>
                  </a:schemeClr>
                </a:solidFill>
                <a:latin typeface="Gisha" panose="020B0502040204020203" pitchFamily="34" charset="-79"/>
                <a:cs typeface="Gisha" panose="020B0502040204020203" pitchFamily="34" charset="-79"/>
              </a:rPr>
              <a:t>1850 </a:t>
            </a:r>
            <a:r>
              <a:rPr lang="en-US" sz="2000" b="1" dirty="0" smtClean="0">
                <a:solidFill>
                  <a:schemeClr val="tx2">
                    <a:lumMod val="75000"/>
                  </a:schemeClr>
                </a:solidFill>
                <a:latin typeface="Gisha" panose="020B0502040204020203" pitchFamily="34" charset="-79"/>
                <a:cs typeface="Gisha" panose="020B0502040204020203" pitchFamily="34" charset="-79"/>
              </a:rPr>
              <a:t>and 2012</a:t>
            </a:r>
            <a:endParaRPr lang="en-US" sz="2000" b="1" dirty="0">
              <a:solidFill>
                <a:schemeClr val="tx2">
                  <a:lumMod val="75000"/>
                </a:schemeClr>
              </a:solidFill>
              <a:latin typeface="Gisha" panose="020B0502040204020203" pitchFamily="34" charset="-79"/>
              <a:cs typeface="Gisha" panose="020B0502040204020203" pitchFamily="34" charset="-79"/>
            </a:endParaRPr>
          </a:p>
        </p:txBody>
      </p:sp>
      <p:cxnSp>
        <p:nvCxnSpPr>
          <p:cNvPr id="3" name="Straight Arrow Connector 2"/>
          <p:cNvCxnSpPr/>
          <p:nvPr/>
        </p:nvCxnSpPr>
        <p:spPr>
          <a:xfrm flipV="1">
            <a:off x="8235274" y="2536487"/>
            <a:ext cx="400455" cy="61770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990600" y="4953000"/>
            <a:ext cx="3581400" cy="923330"/>
          </a:xfrm>
          <a:prstGeom prst="rect">
            <a:avLst/>
          </a:prstGeom>
        </p:spPr>
        <p:txBody>
          <a:bodyPr wrap="square">
            <a:spAutoFit/>
          </a:bodyPr>
          <a:lstStyle/>
          <a:p>
            <a:pPr algn="r"/>
            <a:r>
              <a:rPr lang="en-US" b="1" i="1" dirty="0" smtClean="0">
                <a:solidFill>
                  <a:srgbClr val="C00000"/>
                </a:solidFill>
                <a:latin typeface="Gisha" panose="020B0502040204020203" pitchFamily="34" charset="-79"/>
                <a:cs typeface="Gisha" panose="020B0502040204020203" pitchFamily="34" charset="-79"/>
              </a:rPr>
              <a:t>Comparing Change in Surface</a:t>
            </a:r>
            <a:br>
              <a:rPr lang="en-US" b="1" i="1" dirty="0" smtClean="0">
                <a:solidFill>
                  <a:srgbClr val="C00000"/>
                </a:solidFill>
                <a:latin typeface="Gisha" panose="020B0502040204020203" pitchFamily="34" charset="-79"/>
                <a:cs typeface="Gisha" panose="020B0502040204020203" pitchFamily="34" charset="-79"/>
              </a:rPr>
            </a:br>
            <a:r>
              <a:rPr lang="en-US" b="1" i="1" dirty="0" smtClean="0">
                <a:solidFill>
                  <a:srgbClr val="C00000"/>
                </a:solidFill>
                <a:latin typeface="Gisha" panose="020B0502040204020203" pitchFamily="34" charset="-79"/>
                <a:cs typeface="Gisha" panose="020B0502040204020203" pitchFamily="34" charset="-79"/>
              </a:rPr>
              <a:t>Temperature From </a:t>
            </a:r>
            <a:r>
              <a:rPr lang="en-US" b="1" i="1" dirty="0" smtClean="0">
                <a:solidFill>
                  <a:srgbClr val="C00000"/>
                </a:solidFill>
                <a:latin typeface="Gisha" panose="020B0502040204020203" pitchFamily="34" charset="-79"/>
                <a:cs typeface="Gisha" panose="020B0502040204020203" pitchFamily="34" charset="-79"/>
              </a:rPr>
              <a:t/>
            </a:r>
            <a:br>
              <a:rPr lang="en-US" b="1" i="1" dirty="0" smtClean="0">
                <a:solidFill>
                  <a:srgbClr val="C00000"/>
                </a:solidFill>
                <a:latin typeface="Gisha" panose="020B0502040204020203" pitchFamily="34" charset="-79"/>
                <a:cs typeface="Gisha" panose="020B0502040204020203" pitchFamily="34" charset="-79"/>
              </a:rPr>
            </a:br>
            <a:r>
              <a:rPr lang="en-US" b="1" i="1" dirty="0" smtClean="0">
                <a:solidFill>
                  <a:srgbClr val="C00000"/>
                </a:solidFill>
                <a:latin typeface="Gisha" panose="020B0502040204020203" pitchFamily="34" charset="-79"/>
                <a:cs typeface="Gisha" panose="020B0502040204020203" pitchFamily="34" charset="-79"/>
              </a:rPr>
              <a:t>1901 </a:t>
            </a:r>
            <a:r>
              <a:rPr lang="en-US" b="1" i="1" dirty="0" smtClean="0">
                <a:solidFill>
                  <a:srgbClr val="C00000"/>
                </a:solidFill>
                <a:latin typeface="Gisha" panose="020B0502040204020203" pitchFamily="34" charset="-79"/>
                <a:cs typeface="Gisha" panose="020B0502040204020203" pitchFamily="34" charset="-79"/>
              </a:rPr>
              <a:t>to 2012</a:t>
            </a:r>
            <a:endParaRPr lang="en-US" b="1" i="1" dirty="0">
              <a:solidFill>
                <a:srgbClr val="C00000"/>
              </a:solidFill>
              <a:latin typeface="Gisha" panose="020B0502040204020203" pitchFamily="34" charset="-79"/>
              <a:cs typeface="Gisha" panose="020B0502040204020203" pitchFamily="34" charset="-79"/>
            </a:endParaRPr>
          </a:p>
        </p:txBody>
      </p:sp>
    </p:spTree>
    <p:extLst>
      <p:ext uri="{BB962C8B-B14F-4D97-AF65-F5344CB8AC3E}">
        <p14:creationId xmlns:p14="http://schemas.microsoft.com/office/powerpoint/2010/main" val="28807699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ext uri="{D42A27DB-BD31-4B8C-83A1-F6EECF244321}">
                <p14:modId xmlns:p14="http://schemas.microsoft.com/office/powerpoint/2010/main" val="3177244795"/>
              </p:ext>
            </p:extLst>
          </p:nvPr>
        </p:nvGraphicFramePr>
        <p:xfrm>
          <a:off x="236934" y="152400"/>
          <a:ext cx="8670132" cy="6503194"/>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457200" y="-76200"/>
            <a:ext cx="8229600" cy="1143000"/>
          </a:xfrm>
        </p:spPr>
        <p:txBody>
          <a:bodyPr>
            <a:noAutofit/>
          </a:bodyPr>
          <a:lstStyle/>
          <a:p>
            <a:r>
              <a:rPr lang="en-US" sz="2800" dirty="0" smtClean="0"/>
              <a:t>El Niño 2015-16 Was a Missed Opportunity for Southern California</a:t>
            </a:r>
            <a:endParaRPr lang="en-US" sz="2800" dirty="0"/>
          </a:p>
        </p:txBody>
      </p:sp>
      <p:sp>
        <p:nvSpPr>
          <p:cNvPr id="3" name="TextBox 2"/>
          <p:cNvSpPr txBox="1"/>
          <p:nvPr/>
        </p:nvSpPr>
        <p:spPr>
          <a:xfrm>
            <a:off x="7184047" y="1331563"/>
            <a:ext cx="978153" cy="253916"/>
          </a:xfrm>
          <a:prstGeom prst="rect">
            <a:avLst/>
          </a:prstGeom>
          <a:noFill/>
        </p:spPr>
        <p:txBody>
          <a:bodyPr wrap="none" rtlCol="0">
            <a:spAutoFit/>
          </a:bodyPr>
          <a:lstStyle/>
          <a:p>
            <a:r>
              <a:rPr lang="en-US" sz="1050" b="1" dirty="0" smtClean="0">
                <a:latin typeface="+mj-lt"/>
              </a:rPr>
              <a:t>Strong El Niño</a:t>
            </a:r>
            <a:endParaRPr lang="en-US" sz="1050" b="1" dirty="0">
              <a:latin typeface="+mj-lt"/>
            </a:endParaRPr>
          </a:p>
        </p:txBody>
      </p:sp>
      <p:sp>
        <p:nvSpPr>
          <p:cNvPr id="4" name="Rectangle 3"/>
          <p:cNvSpPr/>
          <p:nvPr/>
        </p:nvSpPr>
        <p:spPr>
          <a:xfrm>
            <a:off x="1066800" y="1368612"/>
            <a:ext cx="941294" cy="4446494"/>
          </a:xfrm>
          <a:prstGeom prst="rect">
            <a:avLst/>
          </a:prstGeom>
          <a:solidFill>
            <a:srgbClr val="4F81B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bIns="822960" rtlCol="0" anchor="b" anchorCtr="0"/>
          <a:lstStyle/>
          <a:p>
            <a:pPr algn="ctr"/>
            <a:r>
              <a:rPr lang="en-US" dirty="0" smtClean="0">
                <a:solidFill>
                  <a:schemeClr val="accent1">
                    <a:lumMod val="75000"/>
                  </a:schemeClr>
                </a:solidFill>
              </a:rPr>
              <a:t>Oct</a:t>
            </a:r>
            <a:endParaRPr lang="en-US" dirty="0">
              <a:solidFill>
                <a:schemeClr val="accent1">
                  <a:lumMod val="75000"/>
                </a:schemeClr>
              </a:solidFill>
            </a:endParaRPr>
          </a:p>
        </p:txBody>
      </p:sp>
      <p:sp>
        <p:nvSpPr>
          <p:cNvPr id="6" name="Rectangle 5"/>
          <p:cNvSpPr/>
          <p:nvPr/>
        </p:nvSpPr>
        <p:spPr>
          <a:xfrm>
            <a:off x="2008052" y="1359647"/>
            <a:ext cx="905435" cy="4446494"/>
          </a:xfrm>
          <a:prstGeom prst="rect">
            <a:avLst/>
          </a:prstGeom>
          <a:solidFill>
            <a:srgbClr val="006699">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bIns="1463040" rtlCol="0" anchor="b" anchorCtr="0"/>
          <a:lstStyle/>
          <a:p>
            <a:pPr algn="ctr"/>
            <a:r>
              <a:rPr lang="en-US" dirty="0" smtClean="0">
                <a:solidFill>
                  <a:schemeClr val="accent1">
                    <a:lumMod val="75000"/>
                  </a:schemeClr>
                </a:solidFill>
              </a:rPr>
              <a:t>Nov</a:t>
            </a:r>
            <a:endParaRPr lang="en-US" dirty="0">
              <a:solidFill>
                <a:schemeClr val="accent1">
                  <a:lumMod val="75000"/>
                </a:schemeClr>
              </a:solidFill>
            </a:endParaRPr>
          </a:p>
        </p:txBody>
      </p:sp>
      <p:sp>
        <p:nvSpPr>
          <p:cNvPr id="7" name="Rectangle 6"/>
          <p:cNvSpPr/>
          <p:nvPr/>
        </p:nvSpPr>
        <p:spPr>
          <a:xfrm>
            <a:off x="2912556" y="1354265"/>
            <a:ext cx="908083" cy="4446494"/>
          </a:xfrm>
          <a:prstGeom prst="rect">
            <a:avLst/>
          </a:prstGeom>
          <a:solidFill>
            <a:srgbClr val="33993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1">
                    <a:lumMod val="75000"/>
                  </a:schemeClr>
                </a:solidFill>
              </a:rPr>
              <a:t>Dec</a:t>
            </a:r>
            <a:endParaRPr lang="en-US" dirty="0">
              <a:solidFill>
                <a:schemeClr val="accent1">
                  <a:lumMod val="75000"/>
                </a:schemeClr>
              </a:solidFill>
            </a:endParaRPr>
          </a:p>
        </p:txBody>
      </p:sp>
      <p:sp>
        <p:nvSpPr>
          <p:cNvPr id="8" name="Rectangle 7"/>
          <p:cNvSpPr/>
          <p:nvPr/>
        </p:nvSpPr>
        <p:spPr>
          <a:xfrm>
            <a:off x="3820639" y="1372617"/>
            <a:ext cx="910921" cy="4446494"/>
          </a:xfrm>
          <a:prstGeom prst="rect">
            <a:avLst/>
          </a:prstGeom>
          <a:solidFill>
            <a:srgbClr val="0066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bIns="1280160" rtlCol="0" anchor="ctr"/>
          <a:lstStyle/>
          <a:p>
            <a:pPr algn="ctr"/>
            <a:r>
              <a:rPr lang="en-US" dirty="0" smtClean="0">
                <a:solidFill>
                  <a:schemeClr val="accent1">
                    <a:lumMod val="75000"/>
                  </a:schemeClr>
                </a:solidFill>
              </a:rPr>
              <a:t>Jan</a:t>
            </a:r>
            <a:endParaRPr lang="en-US" dirty="0">
              <a:solidFill>
                <a:schemeClr val="accent1">
                  <a:lumMod val="75000"/>
                </a:schemeClr>
              </a:solidFill>
            </a:endParaRPr>
          </a:p>
        </p:txBody>
      </p:sp>
      <p:sp>
        <p:nvSpPr>
          <p:cNvPr id="9" name="Rectangle 8"/>
          <p:cNvSpPr/>
          <p:nvPr/>
        </p:nvSpPr>
        <p:spPr>
          <a:xfrm>
            <a:off x="4731797" y="1359647"/>
            <a:ext cx="901890" cy="4446494"/>
          </a:xfrm>
          <a:prstGeom prst="rect">
            <a:avLst/>
          </a:prstGeom>
          <a:solidFill>
            <a:srgbClr val="00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bIns="2468880" rtlCol="0" anchor="ctr"/>
          <a:lstStyle/>
          <a:p>
            <a:pPr algn="ctr"/>
            <a:r>
              <a:rPr lang="en-US" dirty="0" smtClean="0">
                <a:solidFill>
                  <a:schemeClr val="accent1">
                    <a:lumMod val="75000"/>
                  </a:schemeClr>
                </a:solidFill>
              </a:rPr>
              <a:t>Feb</a:t>
            </a:r>
            <a:endParaRPr lang="en-US" dirty="0">
              <a:solidFill>
                <a:schemeClr val="accent1">
                  <a:lumMod val="75000"/>
                </a:schemeClr>
              </a:solidFill>
            </a:endParaRPr>
          </a:p>
        </p:txBody>
      </p:sp>
      <p:sp>
        <p:nvSpPr>
          <p:cNvPr id="10" name="Rectangle 9"/>
          <p:cNvSpPr/>
          <p:nvPr/>
        </p:nvSpPr>
        <p:spPr>
          <a:xfrm>
            <a:off x="5633226" y="1366132"/>
            <a:ext cx="905435" cy="4446494"/>
          </a:xfrm>
          <a:prstGeom prst="rect">
            <a:avLst/>
          </a:prstGeom>
          <a:solidFill>
            <a:srgbClr val="0066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bIns="2834640" rtlCol="0" anchor="ctr"/>
          <a:lstStyle/>
          <a:p>
            <a:pPr algn="ctr"/>
            <a:r>
              <a:rPr lang="en-US" dirty="0" smtClean="0">
                <a:solidFill>
                  <a:schemeClr val="accent1">
                    <a:lumMod val="75000"/>
                  </a:schemeClr>
                </a:solidFill>
              </a:rPr>
              <a:t>Mar</a:t>
            </a:r>
            <a:endParaRPr lang="en-US" dirty="0">
              <a:solidFill>
                <a:schemeClr val="accent1">
                  <a:lumMod val="75000"/>
                </a:schemeClr>
              </a:solidFill>
            </a:endParaRPr>
          </a:p>
        </p:txBody>
      </p:sp>
      <p:sp>
        <p:nvSpPr>
          <p:cNvPr id="11" name="Rectangle 10"/>
          <p:cNvSpPr/>
          <p:nvPr/>
        </p:nvSpPr>
        <p:spPr>
          <a:xfrm>
            <a:off x="6540004" y="1379900"/>
            <a:ext cx="905435" cy="4446494"/>
          </a:xfrm>
          <a:prstGeom prst="rect">
            <a:avLst/>
          </a:prstGeom>
          <a:solidFill>
            <a:srgbClr val="33993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1280160" rtlCol="0" anchor="ctr"/>
          <a:lstStyle/>
          <a:p>
            <a:pPr algn="ctr"/>
            <a:r>
              <a:rPr lang="en-US" dirty="0" smtClean="0">
                <a:solidFill>
                  <a:schemeClr val="accent1">
                    <a:lumMod val="75000"/>
                  </a:schemeClr>
                </a:solidFill>
              </a:rPr>
              <a:t>Apr</a:t>
            </a:r>
            <a:endParaRPr lang="en-US" dirty="0">
              <a:solidFill>
                <a:schemeClr val="accent1">
                  <a:lumMod val="75000"/>
                </a:schemeClr>
              </a:solidFill>
            </a:endParaRPr>
          </a:p>
        </p:txBody>
      </p:sp>
      <p:sp>
        <p:nvSpPr>
          <p:cNvPr id="12" name="Rectangle 11"/>
          <p:cNvSpPr/>
          <p:nvPr/>
        </p:nvSpPr>
        <p:spPr>
          <a:xfrm>
            <a:off x="7443537" y="1378762"/>
            <a:ext cx="895709" cy="4446494"/>
          </a:xfrm>
          <a:prstGeom prst="rect">
            <a:avLst/>
          </a:prstGeom>
          <a:solidFill>
            <a:srgbClr val="006699">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1280160" bIns="91440" rtlCol="0" anchor="ctr"/>
          <a:lstStyle/>
          <a:p>
            <a:pPr algn="ctr"/>
            <a:r>
              <a:rPr lang="en-US" dirty="0" smtClean="0">
                <a:solidFill>
                  <a:schemeClr val="accent1">
                    <a:lumMod val="75000"/>
                  </a:schemeClr>
                </a:solidFill>
              </a:rPr>
              <a:t>May</a:t>
            </a:r>
            <a:endParaRPr lang="en-US" dirty="0">
              <a:solidFill>
                <a:schemeClr val="accent1">
                  <a:lumMod val="75000"/>
                </a:schemeClr>
              </a:solidFill>
            </a:endParaRPr>
          </a:p>
        </p:txBody>
      </p:sp>
      <p:sp>
        <p:nvSpPr>
          <p:cNvPr id="19" name="Pentagon 18"/>
          <p:cNvSpPr/>
          <p:nvPr/>
        </p:nvSpPr>
        <p:spPr>
          <a:xfrm rot="10800000">
            <a:off x="8332618" y="3812015"/>
            <a:ext cx="739753" cy="304800"/>
          </a:xfrm>
          <a:prstGeom prst="homePlat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8339246" y="3825915"/>
            <a:ext cx="749692" cy="276999"/>
          </a:xfrm>
          <a:prstGeom prst="rect">
            <a:avLst/>
          </a:prstGeom>
          <a:noFill/>
        </p:spPr>
        <p:txBody>
          <a:bodyPr wrap="none" rtlCol="0">
            <a:spAutoFit/>
          </a:bodyPr>
          <a:lstStyle/>
          <a:p>
            <a:r>
              <a:rPr lang="en-US" sz="1200" dirty="0" smtClean="0"/>
              <a:t>30 </a:t>
            </a:r>
            <a:r>
              <a:rPr lang="en-US" sz="1200" dirty="0" err="1" smtClean="0"/>
              <a:t>yr</a:t>
            </a:r>
            <a:r>
              <a:rPr lang="en-US" sz="1200" dirty="0" smtClean="0"/>
              <a:t> </a:t>
            </a:r>
            <a:r>
              <a:rPr lang="en-US" sz="1200" dirty="0" err="1" smtClean="0"/>
              <a:t>ave</a:t>
            </a:r>
            <a:endParaRPr lang="en-US" sz="1200" dirty="0"/>
          </a:p>
        </p:txBody>
      </p:sp>
    </p:spTree>
    <p:extLst>
      <p:ext uri="{BB962C8B-B14F-4D97-AF65-F5344CB8AC3E}">
        <p14:creationId xmlns:p14="http://schemas.microsoft.com/office/powerpoint/2010/main" val="63741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3000"/>
                                        <p:tgtEl>
                                          <p:spTgt spid="1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dissolve">
                                      <p:cBhvr>
                                        <p:cTn id="10" dur="3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2056" y="381000"/>
            <a:ext cx="6195284" cy="4953000"/>
          </a:xfrm>
          <a:prstGeom prst="rect">
            <a:avLst/>
          </a:prstGeom>
          <a:ln>
            <a:solidFill>
              <a:schemeClr val="accent1"/>
            </a:solidFill>
          </a:ln>
        </p:spPr>
      </p:pic>
      <p:sp>
        <p:nvSpPr>
          <p:cNvPr id="5" name="TextBox 4"/>
          <p:cNvSpPr txBox="1"/>
          <p:nvPr/>
        </p:nvSpPr>
        <p:spPr>
          <a:xfrm>
            <a:off x="152400" y="383754"/>
            <a:ext cx="2659656" cy="3170099"/>
          </a:xfrm>
          <a:prstGeom prst="rect">
            <a:avLst/>
          </a:prstGeom>
          <a:noFill/>
        </p:spPr>
        <p:txBody>
          <a:bodyPr wrap="square" rtlCol="0">
            <a:spAutoFit/>
          </a:bodyPr>
          <a:lstStyle/>
          <a:p>
            <a:r>
              <a:rPr lang="en-US" sz="2000" i="1" dirty="0" smtClean="0">
                <a:solidFill>
                  <a:srgbClr val="C00000"/>
                </a:solidFill>
              </a:rPr>
              <a:t>January-June 2016</a:t>
            </a:r>
            <a:br>
              <a:rPr lang="en-US" sz="2000" i="1" dirty="0" smtClean="0">
                <a:solidFill>
                  <a:srgbClr val="C00000"/>
                </a:solidFill>
              </a:rPr>
            </a:br>
            <a:r>
              <a:rPr lang="en-US" sz="2000" i="1" dirty="0" smtClean="0">
                <a:solidFill>
                  <a:srgbClr val="C00000"/>
                </a:solidFill>
              </a:rPr>
              <a:t>global temperatures</a:t>
            </a:r>
            <a:br>
              <a:rPr lang="en-US" sz="2000" i="1" dirty="0" smtClean="0">
                <a:solidFill>
                  <a:srgbClr val="C00000"/>
                </a:solidFill>
              </a:rPr>
            </a:br>
            <a:r>
              <a:rPr lang="en-US" sz="2000" i="1" dirty="0" smtClean="0">
                <a:solidFill>
                  <a:srgbClr val="C00000"/>
                </a:solidFill>
              </a:rPr>
              <a:t>were 1.89</a:t>
            </a:r>
            <a:r>
              <a:rPr lang="en-US" sz="2000" i="1" baseline="40000" dirty="0" smtClean="0">
                <a:solidFill>
                  <a:srgbClr val="C00000"/>
                </a:solidFill>
              </a:rPr>
              <a:t>o</a:t>
            </a:r>
            <a:r>
              <a:rPr lang="en-US" sz="2000" i="1" dirty="0" smtClean="0">
                <a:solidFill>
                  <a:srgbClr val="C00000"/>
                </a:solidFill>
              </a:rPr>
              <a:t>F above the</a:t>
            </a:r>
            <a:br>
              <a:rPr lang="en-US" sz="2000" i="1" dirty="0" smtClean="0">
                <a:solidFill>
                  <a:srgbClr val="C00000"/>
                </a:solidFill>
              </a:rPr>
            </a:br>
            <a:r>
              <a:rPr lang="en-US" sz="2000" i="1" dirty="0" smtClean="0">
                <a:solidFill>
                  <a:srgbClr val="C00000"/>
                </a:solidFill>
              </a:rPr>
              <a:t>20</a:t>
            </a:r>
            <a:r>
              <a:rPr lang="en-US" sz="2000" i="1" baseline="30000" dirty="0" smtClean="0">
                <a:solidFill>
                  <a:srgbClr val="C00000"/>
                </a:solidFill>
              </a:rPr>
              <a:t>th</a:t>
            </a:r>
            <a:r>
              <a:rPr lang="en-US" sz="2000" i="1" dirty="0" smtClean="0">
                <a:solidFill>
                  <a:srgbClr val="C00000"/>
                </a:solidFill>
              </a:rPr>
              <a:t> century average.</a:t>
            </a:r>
            <a:br>
              <a:rPr lang="en-US" sz="2000" i="1" dirty="0" smtClean="0">
                <a:solidFill>
                  <a:srgbClr val="C00000"/>
                </a:solidFill>
              </a:rPr>
            </a:br>
            <a:r>
              <a:rPr lang="en-US" sz="2000" i="1" dirty="0" smtClean="0">
                <a:solidFill>
                  <a:srgbClr val="C00000"/>
                </a:solidFill>
              </a:rPr>
              <a:t> </a:t>
            </a:r>
            <a:br>
              <a:rPr lang="en-US" sz="2000" i="1" dirty="0" smtClean="0">
                <a:solidFill>
                  <a:srgbClr val="C00000"/>
                </a:solidFill>
              </a:rPr>
            </a:br>
            <a:r>
              <a:rPr lang="en-US" sz="2000" i="1" dirty="0" smtClean="0">
                <a:solidFill>
                  <a:srgbClr val="C00000"/>
                </a:solidFill>
              </a:rPr>
              <a:t>This was the planet’s </a:t>
            </a:r>
            <a:br>
              <a:rPr lang="en-US" sz="2000" i="1" dirty="0" smtClean="0">
                <a:solidFill>
                  <a:srgbClr val="C00000"/>
                </a:solidFill>
              </a:rPr>
            </a:br>
            <a:r>
              <a:rPr lang="en-US" sz="2000" i="1" dirty="0" smtClean="0">
                <a:solidFill>
                  <a:srgbClr val="C00000"/>
                </a:solidFill>
              </a:rPr>
              <a:t>warmest half-year on</a:t>
            </a:r>
            <a:br>
              <a:rPr lang="en-US" sz="2000" i="1" dirty="0" smtClean="0">
                <a:solidFill>
                  <a:srgbClr val="C00000"/>
                </a:solidFill>
              </a:rPr>
            </a:br>
            <a:r>
              <a:rPr lang="en-US" sz="2000" i="1" dirty="0" smtClean="0">
                <a:solidFill>
                  <a:srgbClr val="C00000"/>
                </a:solidFill>
              </a:rPr>
              <a:t>record, breaking the</a:t>
            </a:r>
            <a:br>
              <a:rPr lang="en-US" sz="2000" i="1" dirty="0" smtClean="0">
                <a:solidFill>
                  <a:srgbClr val="C00000"/>
                </a:solidFill>
              </a:rPr>
            </a:br>
            <a:r>
              <a:rPr lang="en-US" sz="2000" i="1" dirty="0" smtClean="0">
                <a:solidFill>
                  <a:srgbClr val="C00000"/>
                </a:solidFill>
              </a:rPr>
              <a:t>previous record set in </a:t>
            </a:r>
            <a:br>
              <a:rPr lang="en-US" sz="2000" i="1" dirty="0" smtClean="0">
                <a:solidFill>
                  <a:srgbClr val="C00000"/>
                </a:solidFill>
              </a:rPr>
            </a:br>
            <a:r>
              <a:rPr lang="en-US" sz="2000" i="1" dirty="0" smtClean="0">
                <a:solidFill>
                  <a:srgbClr val="C00000"/>
                </a:solidFill>
              </a:rPr>
              <a:t>2015 of 0.36</a:t>
            </a:r>
            <a:r>
              <a:rPr lang="en-US" sz="2000" i="1" baseline="40000" dirty="0" smtClean="0">
                <a:solidFill>
                  <a:srgbClr val="C00000"/>
                </a:solidFill>
              </a:rPr>
              <a:t>o</a:t>
            </a:r>
            <a:r>
              <a:rPr lang="en-US" sz="2000" i="1" dirty="0" smtClean="0">
                <a:solidFill>
                  <a:srgbClr val="C00000"/>
                </a:solidFill>
              </a:rPr>
              <a:t>F.</a:t>
            </a:r>
          </a:p>
        </p:txBody>
      </p:sp>
    </p:spTree>
    <p:extLst>
      <p:ext uri="{BB962C8B-B14F-4D97-AF65-F5344CB8AC3E}">
        <p14:creationId xmlns:p14="http://schemas.microsoft.com/office/powerpoint/2010/main" val="20565400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8908774" cy="6827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819400" y="268357"/>
            <a:ext cx="3704860" cy="369332"/>
          </a:xfrm>
          <a:prstGeom prst="rect">
            <a:avLst/>
          </a:prstGeom>
          <a:noFill/>
        </p:spPr>
        <p:txBody>
          <a:bodyPr wrap="none" rtlCol="0">
            <a:spAutoFit/>
          </a:bodyPr>
          <a:lstStyle/>
          <a:p>
            <a:r>
              <a:rPr lang="en-US" i="1" dirty="0" smtClean="0"/>
              <a:t>1991-2012 versus 1901-1960 average</a:t>
            </a:r>
            <a:endParaRPr lang="en-US" i="1" dirty="0"/>
          </a:p>
        </p:txBody>
      </p:sp>
      <p:sp>
        <p:nvSpPr>
          <p:cNvPr id="2" name="TextBox 1"/>
          <p:cNvSpPr txBox="1"/>
          <p:nvPr/>
        </p:nvSpPr>
        <p:spPr>
          <a:xfrm>
            <a:off x="6923146" y="5902829"/>
            <a:ext cx="2052100" cy="276999"/>
          </a:xfrm>
          <a:prstGeom prst="rect">
            <a:avLst/>
          </a:prstGeom>
          <a:noFill/>
        </p:spPr>
        <p:txBody>
          <a:bodyPr wrap="none" rtlCol="0">
            <a:spAutoFit/>
          </a:bodyPr>
          <a:lstStyle/>
          <a:p>
            <a:r>
              <a:rPr lang="en-US" sz="1200" dirty="0" smtClean="0"/>
              <a:t>U.S. Nat’l Climate Assessment</a:t>
            </a:r>
            <a:endParaRPr lang="en-US" sz="1200" dirty="0"/>
          </a:p>
        </p:txBody>
      </p:sp>
    </p:spTree>
    <p:extLst>
      <p:ext uri="{BB962C8B-B14F-4D97-AF65-F5344CB8AC3E}">
        <p14:creationId xmlns:p14="http://schemas.microsoft.com/office/powerpoint/2010/main" val="26969867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2800" dirty="0" smtClean="0"/>
              <a:t/>
            </a:r>
            <a:br>
              <a:rPr lang="en-US" sz="2800" dirty="0" smtClean="0"/>
            </a:br>
            <a:r>
              <a:rPr lang="en-US" sz="2800" dirty="0" smtClean="0"/>
              <a:t>Human </a:t>
            </a:r>
            <a:r>
              <a:rPr lang="en-US" sz="2800" dirty="0"/>
              <a:t>influence on the climate system is clear (evidence has grown since AR4</a:t>
            </a:r>
            <a:r>
              <a:rPr lang="en-US" sz="2800" dirty="0" smtClean="0"/>
              <a:t>)</a:t>
            </a:r>
            <a:br>
              <a:rPr lang="en-US" sz="2800" dirty="0" smtClean="0"/>
            </a:br>
            <a:r>
              <a:rPr lang="en-US" sz="2800" dirty="0"/>
              <a:t/>
            </a:r>
            <a:br>
              <a:rPr lang="en-US" sz="2800" dirty="0"/>
            </a:br>
            <a:endParaRPr lang="en-US" sz="2800" baseline="-25000" dirty="0"/>
          </a:p>
        </p:txBody>
      </p:sp>
      <p:pic>
        <p:nvPicPr>
          <p:cNvPr id="9218" name="Picture 2" descr="http://climate.nasa.gov/system/downloadable_items/43_24_g-co2-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 y="1295400"/>
            <a:ext cx="7696200" cy="54533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57371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esrl.noaa.gov/gmd/webdata/ccgg/trends/co2_data_ml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143000"/>
            <a:ext cx="6248400" cy="488887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8340" y="1143000"/>
            <a:ext cx="2564860" cy="3970318"/>
          </a:xfrm>
          <a:prstGeom prst="rect">
            <a:avLst/>
          </a:prstGeom>
          <a:noFill/>
        </p:spPr>
        <p:txBody>
          <a:bodyPr wrap="square" rtlCol="0">
            <a:spAutoFit/>
          </a:bodyPr>
          <a:lstStyle/>
          <a:p>
            <a:r>
              <a:rPr lang="en-US" b="1" dirty="0" smtClean="0"/>
              <a:t>“Carbon </a:t>
            </a:r>
            <a:r>
              <a:rPr lang="en-US" b="1" dirty="0"/>
              <a:t>dioxide levels are </a:t>
            </a:r>
            <a:r>
              <a:rPr lang="en-US" b="1" dirty="0" smtClean="0"/>
              <a:t>increasing faster </a:t>
            </a:r>
            <a:r>
              <a:rPr lang="en-US" b="1" dirty="0"/>
              <a:t>than they have in hundreds </a:t>
            </a:r>
            <a:r>
              <a:rPr lang="en-US" b="1" dirty="0" smtClean="0"/>
              <a:t> of </a:t>
            </a:r>
            <a:r>
              <a:rPr lang="en-US" b="1" dirty="0"/>
              <a:t>thousands of </a:t>
            </a:r>
            <a:r>
              <a:rPr lang="en-US" b="1" dirty="0" smtClean="0"/>
              <a:t>years. It's explosive </a:t>
            </a:r>
            <a:r>
              <a:rPr lang="en-US" b="1" dirty="0"/>
              <a:t>compared to </a:t>
            </a:r>
            <a:r>
              <a:rPr lang="en-US" b="1" dirty="0" smtClean="0"/>
              <a:t>natural </a:t>
            </a:r>
            <a:r>
              <a:rPr lang="en-US" b="1" dirty="0"/>
              <a:t>processes</a:t>
            </a:r>
            <a:r>
              <a:rPr lang="en-US" b="1" dirty="0" smtClean="0"/>
              <a:t>.“</a:t>
            </a:r>
          </a:p>
          <a:p>
            <a:pPr marL="461963" indent="-461963"/>
            <a:r>
              <a:rPr lang="en-US" b="1" dirty="0" smtClean="0"/>
              <a:t/>
            </a:r>
            <a:br>
              <a:rPr lang="en-US" b="1" dirty="0" smtClean="0"/>
            </a:br>
            <a:r>
              <a:rPr lang="en-US" i="1" dirty="0" smtClean="0"/>
              <a:t>Peter Trans</a:t>
            </a:r>
            <a:r>
              <a:rPr lang="en-US" dirty="0" smtClean="0"/>
              <a:t/>
            </a:r>
            <a:br>
              <a:rPr lang="en-US" dirty="0" smtClean="0"/>
            </a:br>
            <a:r>
              <a:rPr lang="en-US" i="1" dirty="0" smtClean="0"/>
              <a:t>Lead Scientist for NOAA’s Global </a:t>
            </a:r>
            <a:r>
              <a:rPr lang="en-US" i="1" dirty="0"/>
              <a:t>Greenhouse </a:t>
            </a:r>
            <a:r>
              <a:rPr lang="en-US" i="1" dirty="0" smtClean="0"/>
              <a:t>Gas </a:t>
            </a:r>
            <a:br>
              <a:rPr lang="en-US" i="1" dirty="0" smtClean="0"/>
            </a:br>
            <a:r>
              <a:rPr lang="en-US" i="1" dirty="0" smtClean="0"/>
              <a:t>Reference </a:t>
            </a:r>
            <a:r>
              <a:rPr lang="en-US" i="1" dirty="0"/>
              <a:t>Network</a:t>
            </a:r>
            <a:r>
              <a:rPr lang="en-US" dirty="0"/>
              <a:t/>
            </a:r>
            <a:br>
              <a:rPr lang="en-US" dirty="0"/>
            </a:br>
            <a:endParaRPr lang="en-US" dirty="0"/>
          </a:p>
        </p:txBody>
      </p:sp>
    </p:spTree>
    <p:extLst>
      <p:ext uri="{BB962C8B-B14F-4D97-AF65-F5344CB8AC3E}">
        <p14:creationId xmlns:p14="http://schemas.microsoft.com/office/powerpoint/2010/main" val="12167795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p:spPr>
        <p:txBody>
          <a:bodyPr>
            <a:normAutofit/>
          </a:bodyPr>
          <a:lstStyle/>
          <a:p>
            <a:r>
              <a:rPr lang="en-US" sz="3600" dirty="0" smtClean="0"/>
              <a:t>IPCC AR5 Simulation CO</a:t>
            </a:r>
            <a:r>
              <a:rPr lang="en-US" sz="3600" baseline="-25000" dirty="0" smtClean="0"/>
              <a:t>2</a:t>
            </a:r>
            <a:r>
              <a:rPr lang="en-US" sz="3600" dirty="0" smtClean="0"/>
              <a:t> Values</a:t>
            </a:r>
            <a:endParaRPr lang="en-US" sz="3600" dirty="0"/>
          </a:p>
        </p:txBody>
      </p:sp>
      <p:sp>
        <p:nvSpPr>
          <p:cNvPr id="5" name="Rectangle 4"/>
          <p:cNvSpPr/>
          <p:nvPr/>
        </p:nvSpPr>
        <p:spPr>
          <a:xfrm>
            <a:off x="5181600" y="685800"/>
            <a:ext cx="3886200" cy="6093976"/>
          </a:xfrm>
          <a:prstGeom prst="rect">
            <a:avLst/>
          </a:prstGeom>
          <a:solidFill>
            <a:schemeClr val="bg1">
              <a:lumMod val="95000"/>
            </a:schemeClr>
          </a:solidFill>
          <a:ln>
            <a:solidFill>
              <a:schemeClr val="tx1"/>
            </a:solidFill>
          </a:ln>
        </p:spPr>
        <p:txBody>
          <a:bodyPr wrap="square">
            <a:spAutoFit/>
          </a:bodyPr>
          <a:lstStyle/>
          <a:p>
            <a:r>
              <a:rPr lang="en-US" dirty="0" smtClean="0"/>
              <a:t>4 new scenarios</a:t>
            </a:r>
            <a:r>
              <a:rPr lang="en-US" dirty="0"/>
              <a:t>, </a:t>
            </a:r>
            <a:r>
              <a:rPr lang="en-US" dirty="0" smtClean="0"/>
              <a:t>or </a:t>
            </a:r>
            <a:r>
              <a:rPr lang="en-US" dirty="0"/>
              <a:t>Representative Concentration Pathways (</a:t>
            </a:r>
            <a:r>
              <a:rPr lang="en-US" dirty="0" smtClean="0"/>
              <a:t>RCPs), are identified </a:t>
            </a:r>
            <a:r>
              <a:rPr lang="en-US" dirty="0"/>
              <a:t>by their approximate total radiative forcing in year 2100 </a:t>
            </a:r>
            <a:r>
              <a:rPr lang="en-US" dirty="0" smtClean="0"/>
              <a:t/>
            </a:r>
            <a:br>
              <a:rPr lang="en-US" dirty="0" smtClean="0"/>
            </a:br>
            <a:r>
              <a:rPr lang="en-US" dirty="0" smtClean="0"/>
              <a:t>relative </a:t>
            </a:r>
            <a:r>
              <a:rPr lang="en-US" dirty="0"/>
              <a:t>to 1750: </a:t>
            </a:r>
            <a:endParaRPr lang="en-US" dirty="0" smtClean="0"/>
          </a:p>
          <a:p>
            <a:pPr marL="742950" lvl="1" indent="-285750">
              <a:buFont typeface="Arial" panose="020B0604020202020204" pitchFamily="34" charset="0"/>
              <a:buChar char="•"/>
            </a:pPr>
            <a:r>
              <a:rPr lang="en-US" dirty="0" smtClean="0">
                <a:solidFill>
                  <a:srgbClr val="7030A0"/>
                </a:solidFill>
              </a:rPr>
              <a:t>2.6 W/m</a:t>
            </a:r>
            <a:r>
              <a:rPr lang="en-US" baseline="30000" dirty="0" smtClean="0">
                <a:solidFill>
                  <a:srgbClr val="7030A0"/>
                </a:solidFill>
              </a:rPr>
              <a:t>2</a:t>
            </a:r>
            <a:r>
              <a:rPr lang="en-US" dirty="0" smtClean="0">
                <a:solidFill>
                  <a:srgbClr val="7030A0"/>
                </a:solidFill>
              </a:rPr>
              <a:t> for RCP2.6</a:t>
            </a:r>
          </a:p>
          <a:p>
            <a:pPr lvl="2"/>
            <a:r>
              <a:rPr lang="en-US" dirty="0" smtClean="0">
                <a:solidFill>
                  <a:srgbClr val="7030A0"/>
                </a:solidFill>
              </a:rPr>
              <a:t>mitigation scenario (assumes more than 70</a:t>
            </a:r>
            <a:r>
              <a:rPr lang="en-US" dirty="0">
                <a:solidFill>
                  <a:srgbClr val="7030A0"/>
                </a:solidFill>
              </a:rPr>
              <a:t>% cuts </a:t>
            </a:r>
            <a:r>
              <a:rPr lang="en-US" dirty="0" smtClean="0">
                <a:solidFill>
                  <a:srgbClr val="7030A0"/>
                </a:solidFill>
              </a:rPr>
              <a:t>by </a:t>
            </a:r>
            <a:r>
              <a:rPr lang="en-US" dirty="0">
                <a:solidFill>
                  <a:srgbClr val="7030A0"/>
                </a:solidFill>
              </a:rPr>
              <a:t>2050 </a:t>
            </a:r>
            <a:r>
              <a:rPr lang="en-US" dirty="0" smtClean="0">
                <a:solidFill>
                  <a:srgbClr val="7030A0"/>
                </a:solidFill>
              </a:rPr>
              <a:t>and further cuts </a:t>
            </a:r>
            <a:r>
              <a:rPr lang="en-US" dirty="0">
                <a:solidFill>
                  <a:srgbClr val="7030A0"/>
                </a:solidFill>
              </a:rPr>
              <a:t>by 2100</a:t>
            </a:r>
            <a:endParaRPr lang="en-US" dirty="0" smtClean="0">
              <a:solidFill>
                <a:srgbClr val="7030A0"/>
              </a:solidFill>
            </a:endParaRPr>
          </a:p>
          <a:p>
            <a:pPr lvl="2"/>
            <a:r>
              <a:rPr lang="en-US" dirty="0" smtClean="0">
                <a:solidFill>
                  <a:srgbClr val="7030A0"/>
                </a:solidFill>
              </a:rPr>
              <a:t>421 ppm CO</a:t>
            </a:r>
            <a:r>
              <a:rPr lang="en-US" baseline="-25000" dirty="0" smtClean="0">
                <a:solidFill>
                  <a:srgbClr val="7030A0"/>
                </a:solidFill>
              </a:rPr>
              <a:t>2</a:t>
            </a:r>
            <a:r>
              <a:rPr lang="en-US" dirty="0" smtClean="0">
                <a:solidFill>
                  <a:srgbClr val="7030A0"/>
                </a:solidFill>
              </a:rPr>
              <a:t>)</a:t>
            </a:r>
          </a:p>
          <a:p>
            <a:pPr lvl="2"/>
            <a:endParaRPr lang="en-US" baseline="-25000" dirty="0" smtClean="0"/>
          </a:p>
          <a:p>
            <a:pPr marL="742950" lvl="1" indent="-285750">
              <a:buFont typeface="Arial" panose="020B0604020202020204" pitchFamily="34" charset="0"/>
              <a:buChar char="•"/>
            </a:pPr>
            <a:r>
              <a:rPr lang="en-US" dirty="0" smtClean="0">
                <a:solidFill>
                  <a:srgbClr val="0070C0"/>
                </a:solidFill>
              </a:rPr>
              <a:t>4.5 W/m</a:t>
            </a:r>
            <a:r>
              <a:rPr lang="en-US" baseline="30000" dirty="0" smtClean="0">
                <a:solidFill>
                  <a:srgbClr val="0070C0"/>
                </a:solidFill>
              </a:rPr>
              <a:t>2</a:t>
            </a:r>
            <a:r>
              <a:rPr lang="en-US" dirty="0" smtClean="0">
                <a:solidFill>
                  <a:srgbClr val="0070C0"/>
                </a:solidFill>
              </a:rPr>
              <a:t> for RCP4.5</a:t>
            </a:r>
          </a:p>
          <a:p>
            <a:pPr lvl="2"/>
            <a:r>
              <a:rPr lang="en-US" dirty="0" smtClean="0">
                <a:solidFill>
                  <a:srgbClr val="0070C0"/>
                </a:solidFill>
              </a:rPr>
              <a:t>stabilization scenario</a:t>
            </a:r>
          </a:p>
          <a:p>
            <a:pPr lvl="2"/>
            <a:r>
              <a:rPr lang="en-US" dirty="0" smtClean="0">
                <a:solidFill>
                  <a:srgbClr val="0070C0"/>
                </a:solidFill>
              </a:rPr>
              <a:t>538 ppm CO</a:t>
            </a:r>
            <a:r>
              <a:rPr lang="en-US" baseline="-25000" dirty="0" smtClean="0">
                <a:solidFill>
                  <a:srgbClr val="0070C0"/>
                </a:solidFill>
              </a:rPr>
              <a:t>2</a:t>
            </a:r>
          </a:p>
          <a:p>
            <a:pPr lvl="2"/>
            <a:endParaRPr lang="en-US" dirty="0" smtClean="0"/>
          </a:p>
          <a:p>
            <a:pPr marL="742950" lvl="1" indent="-285750">
              <a:buFont typeface="Arial" panose="020B0604020202020204" pitchFamily="34" charset="0"/>
              <a:buChar char="•"/>
            </a:pPr>
            <a:r>
              <a:rPr lang="en-US" dirty="0" smtClean="0">
                <a:solidFill>
                  <a:srgbClr val="FFC000"/>
                </a:solidFill>
              </a:rPr>
              <a:t>6.0 W/m</a:t>
            </a:r>
            <a:r>
              <a:rPr lang="en-US" baseline="30000" dirty="0" smtClean="0">
                <a:solidFill>
                  <a:srgbClr val="FFC000"/>
                </a:solidFill>
              </a:rPr>
              <a:t>2</a:t>
            </a:r>
            <a:r>
              <a:rPr lang="en-US" dirty="0" smtClean="0">
                <a:solidFill>
                  <a:srgbClr val="FFC000"/>
                </a:solidFill>
              </a:rPr>
              <a:t> </a:t>
            </a:r>
            <a:r>
              <a:rPr lang="en-US" dirty="0">
                <a:solidFill>
                  <a:srgbClr val="FFC000"/>
                </a:solidFill>
              </a:rPr>
              <a:t>for </a:t>
            </a:r>
            <a:r>
              <a:rPr lang="en-US" dirty="0" smtClean="0">
                <a:solidFill>
                  <a:srgbClr val="FFC000"/>
                </a:solidFill>
              </a:rPr>
              <a:t>RCP6.0</a:t>
            </a:r>
          </a:p>
          <a:p>
            <a:pPr lvl="2"/>
            <a:r>
              <a:rPr lang="en-US" dirty="0" smtClean="0">
                <a:solidFill>
                  <a:srgbClr val="FFC000"/>
                </a:solidFill>
              </a:rPr>
              <a:t>stabilization scenario</a:t>
            </a:r>
          </a:p>
          <a:p>
            <a:pPr lvl="2"/>
            <a:r>
              <a:rPr lang="en-US" dirty="0" smtClean="0">
                <a:solidFill>
                  <a:srgbClr val="FFC000"/>
                </a:solidFill>
              </a:rPr>
              <a:t>670 ppm CO</a:t>
            </a:r>
            <a:r>
              <a:rPr lang="en-US" baseline="-25000" dirty="0" smtClean="0">
                <a:solidFill>
                  <a:srgbClr val="FFC000"/>
                </a:solidFill>
              </a:rPr>
              <a:t>2</a:t>
            </a:r>
          </a:p>
          <a:p>
            <a:pPr lvl="2"/>
            <a:endParaRPr lang="en-US" dirty="0" smtClean="0"/>
          </a:p>
          <a:p>
            <a:pPr marL="742950" lvl="1" indent="-285750">
              <a:buFont typeface="Arial" panose="020B0604020202020204" pitchFamily="34" charset="0"/>
              <a:buChar char="•"/>
            </a:pPr>
            <a:r>
              <a:rPr lang="en-US" dirty="0" smtClean="0">
                <a:solidFill>
                  <a:srgbClr val="C00000"/>
                </a:solidFill>
              </a:rPr>
              <a:t>8.5 W/m</a:t>
            </a:r>
            <a:r>
              <a:rPr lang="en-US" baseline="30000" dirty="0" smtClean="0">
                <a:solidFill>
                  <a:srgbClr val="C00000"/>
                </a:solidFill>
              </a:rPr>
              <a:t>2</a:t>
            </a:r>
            <a:r>
              <a:rPr lang="en-US" dirty="0" smtClean="0">
                <a:solidFill>
                  <a:srgbClr val="C00000"/>
                </a:solidFill>
              </a:rPr>
              <a:t> for RCP8.5</a:t>
            </a:r>
          </a:p>
          <a:p>
            <a:pPr lvl="2"/>
            <a:r>
              <a:rPr lang="en-US" dirty="0" smtClean="0">
                <a:solidFill>
                  <a:srgbClr val="C00000"/>
                </a:solidFill>
              </a:rPr>
              <a:t>very high emissions</a:t>
            </a:r>
          </a:p>
          <a:p>
            <a:pPr lvl="2"/>
            <a:r>
              <a:rPr lang="en-US" dirty="0" smtClean="0">
                <a:solidFill>
                  <a:srgbClr val="C00000"/>
                </a:solidFill>
              </a:rPr>
              <a:t>936 ppm CO</a:t>
            </a:r>
            <a:r>
              <a:rPr lang="en-US" baseline="-25000" dirty="0" smtClean="0">
                <a:solidFill>
                  <a:srgbClr val="C00000"/>
                </a:solidFill>
              </a:rPr>
              <a:t>2</a:t>
            </a:r>
            <a:endParaRPr lang="en-US" baseline="-25000" dirty="0">
              <a:solidFill>
                <a:srgbClr val="C00000"/>
              </a:solidFill>
            </a:endParaRPr>
          </a:p>
        </p:txBody>
      </p:sp>
      <p:grpSp>
        <p:nvGrpSpPr>
          <p:cNvPr id="3" name="Group 2"/>
          <p:cNvGrpSpPr/>
          <p:nvPr/>
        </p:nvGrpSpPr>
        <p:grpSpPr>
          <a:xfrm>
            <a:off x="0" y="5533047"/>
            <a:ext cx="2322191" cy="1324953"/>
            <a:chOff x="0" y="5533047"/>
            <a:chExt cx="2322191" cy="1324953"/>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533047"/>
              <a:ext cx="2322191" cy="1324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0" y="5533047"/>
              <a:ext cx="762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4" name="Chart 3"/>
          <p:cNvGraphicFramePr/>
          <p:nvPr>
            <p:extLst>
              <p:ext uri="{D42A27DB-BD31-4B8C-83A1-F6EECF244321}">
                <p14:modId xmlns:p14="http://schemas.microsoft.com/office/powerpoint/2010/main" val="2410861816"/>
              </p:ext>
            </p:extLst>
          </p:nvPr>
        </p:nvGraphicFramePr>
        <p:xfrm>
          <a:off x="304800" y="685800"/>
          <a:ext cx="4896805" cy="564832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39531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Graphic spid="4"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2753" y="152400"/>
            <a:ext cx="5605243" cy="2224414"/>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169964" y="2598653"/>
            <a:ext cx="3730149" cy="2277547"/>
          </a:xfrm>
          <a:prstGeom prst="rect">
            <a:avLst/>
          </a:prstGeom>
        </p:spPr>
        <p:txBody>
          <a:bodyPr wrap="square">
            <a:spAutoFit/>
          </a:bodyPr>
          <a:lstStyle/>
          <a:p>
            <a:r>
              <a:rPr lang="en-US" sz="1600" b="1" dirty="0" smtClean="0">
                <a:solidFill>
                  <a:schemeClr val="accent1">
                    <a:lumMod val="50000"/>
                  </a:schemeClr>
                </a:solidFill>
                <a:latin typeface="Gisha" panose="020B0502040204020203" pitchFamily="34" charset="-79"/>
                <a:cs typeface="Gisha" panose="020B0502040204020203" pitchFamily="34" charset="-79"/>
              </a:rPr>
              <a:t>Many aspects of climate change and associated impacts will continue for centuries, even if anthropogenic emissions of greenhouse gases are stopped.</a:t>
            </a:r>
            <a:r>
              <a:rPr lang="en-US" sz="1600" b="1" dirty="0">
                <a:solidFill>
                  <a:srgbClr val="850000"/>
                </a:solidFill>
                <a:latin typeface="FrutigerLTPro-BoldCn"/>
              </a:rPr>
              <a:t> </a:t>
            </a:r>
            <a:r>
              <a:rPr lang="en-US" sz="1600" b="1" dirty="0">
                <a:solidFill>
                  <a:schemeClr val="accent1">
                    <a:lumMod val="50000"/>
                  </a:schemeClr>
                </a:solidFill>
                <a:latin typeface="Gisha" panose="020B0502040204020203" pitchFamily="34" charset="-79"/>
                <a:cs typeface="Gisha" panose="020B0502040204020203" pitchFamily="34" charset="-79"/>
              </a:rPr>
              <a:t>The risks of abrupt or </a:t>
            </a:r>
            <a:r>
              <a:rPr lang="en-US" sz="1600" b="1" dirty="0" smtClean="0">
                <a:solidFill>
                  <a:schemeClr val="accent1">
                    <a:lumMod val="50000"/>
                  </a:schemeClr>
                </a:solidFill>
                <a:latin typeface="Gisha" panose="020B0502040204020203" pitchFamily="34" charset="-79"/>
                <a:cs typeface="Gisha" panose="020B0502040204020203" pitchFamily="34" charset="-79"/>
              </a:rPr>
              <a:t>irreversible changes </a:t>
            </a:r>
            <a:r>
              <a:rPr lang="en-US" sz="1600" b="1" dirty="0">
                <a:solidFill>
                  <a:schemeClr val="accent1">
                    <a:lumMod val="50000"/>
                  </a:schemeClr>
                </a:solidFill>
                <a:latin typeface="Gisha" panose="020B0502040204020203" pitchFamily="34" charset="-79"/>
                <a:cs typeface="Gisha" panose="020B0502040204020203" pitchFamily="34" charset="-79"/>
              </a:rPr>
              <a:t>increase as the magnitude of the warming </a:t>
            </a:r>
            <a:r>
              <a:rPr lang="en-US" sz="1600" b="1" dirty="0" smtClean="0">
                <a:solidFill>
                  <a:schemeClr val="accent1">
                    <a:lumMod val="50000"/>
                  </a:schemeClr>
                </a:solidFill>
                <a:latin typeface="Gisha" panose="020B0502040204020203" pitchFamily="34" charset="-79"/>
                <a:cs typeface="Gisha" panose="020B0502040204020203" pitchFamily="34" charset="-79"/>
              </a:rPr>
              <a:t>increases</a:t>
            </a:r>
            <a:r>
              <a:rPr lang="en-US" sz="1600" b="1" dirty="0">
                <a:solidFill>
                  <a:schemeClr val="accent1">
                    <a:lumMod val="50000"/>
                  </a:schemeClr>
                </a:solidFill>
                <a:latin typeface="Gisha" panose="020B0502040204020203" pitchFamily="34" charset="-79"/>
                <a:cs typeface="Gisha" panose="020B0502040204020203" pitchFamily="34" charset="-79"/>
              </a:rPr>
              <a:t> </a:t>
            </a:r>
            <a:r>
              <a:rPr lang="en-US" sz="1600" b="1" dirty="0" smtClean="0">
                <a:solidFill>
                  <a:schemeClr val="accent1">
                    <a:lumMod val="50000"/>
                  </a:schemeClr>
                </a:solidFill>
                <a:latin typeface="Gisha" panose="020B0502040204020203" pitchFamily="34" charset="-79"/>
                <a:cs typeface="Gisha" panose="020B0502040204020203" pitchFamily="34" charset="-79"/>
              </a:rPr>
              <a:t>(IPCC 2014). </a:t>
            </a:r>
          </a:p>
          <a:p>
            <a:endParaRPr lang="en-US" sz="1400" b="1" dirty="0">
              <a:solidFill>
                <a:schemeClr val="accent1">
                  <a:lumMod val="50000"/>
                </a:schemeClr>
              </a:solidFill>
              <a:latin typeface="Gisha" panose="020B0502040204020203" pitchFamily="34" charset="-79"/>
              <a:cs typeface="Gisha" panose="020B0502040204020203" pitchFamily="34" charset="-79"/>
            </a:endParaRPr>
          </a:p>
        </p:txBody>
      </p:sp>
      <p:grpSp>
        <p:nvGrpSpPr>
          <p:cNvPr id="2" name="Group 1"/>
          <p:cNvGrpSpPr/>
          <p:nvPr/>
        </p:nvGrpSpPr>
        <p:grpSpPr>
          <a:xfrm>
            <a:off x="3900113" y="2590800"/>
            <a:ext cx="5141181" cy="4078357"/>
            <a:chOff x="3900113" y="2590800"/>
            <a:chExt cx="5141181" cy="4078357"/>
          </a:xfrm>
        </p:grpSpPr>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0113" y="2590800"/>
              <a:ext cx="5141181" cy="4078357"/>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4343400" y="3124200"/>
              <a:ext cx="1806713" cy="1077218"/>
            </a:xfrm>
            <a:prstGeom prst="rect">
              <a:avLst/>
            </a:prstGeom>
            <a:noFill/>
          </p:spPr>
          <p:txBody>
            <a:bodyPr wrap="none" rtlCol="0">
              <a:spAutoFit/>
            </a:bodyPr>
            <a:lstStyle/>
            <a:p>
              <a:r>
                <a:rPr lang="en-US" sz="1600" dirty="0" smtClean="0">
                  <a:solidFill>
                    <a:srgbClr val="0033CC"/>
                  </a:solidFill>
                </a:rPr>
                <a:t>RCP2.6 = 475 ppm</a:t>
              </a:r>
              <a:br>
                <a:rPr lang="en-US" sz="1600" dirty="0" smtClean="0">
                  <a:solidFill>
                    <a:srgbClr val="0033CC"/>
                  </a:solidFill>
                </a:rPr>
              </a:br>
              <a:r>
                <a:rPr lang="en-US" sz="1600" dirty="0" smtClean="0">
                  <a:solidFill>
                    <a:srgbClr val="00B0F0"/>
                  </a:solidFill>
                </a:rPr>
                <a:t>RCP4.5 = 630 ppm</a:t>
              </a:r>
            </a:p>
            <a:p>
              <a:r>
                <a:rPr lang="en-US" sz="1600" dirty="0" smtClean="0">
                  <a:solidFill>
                    <a:schemeClr val="accent6">
                      <a:lumMod val="75000"/>
                    </a:schemeClr>
                  </a:solidFill>
                </a:rPr>
                <a:t>RCP6.0 = 800 ppm</a:t>
              </a:r>
            </a:p>
            <a:p>
              <a:r>
                <a:rPr lang="en-US" sz="1600" dirty="0" smtClean="0">
                  <a:solidFill>
                    <a:srgbClr val="FF0000"/>
                  </a:solidFill>
                </a:rPr>
                <a:t>RCP8.5 = 1313 ppm</a:t>
              </a:r>
              <a:endParaRPr lang="en-US" sz="1600" dirty="0">
                <a:solidFill>
                  <a:srgbClr val="FF0000"/>
                </a:solidFill>
              </a:endParaRPr>
            </a:p>
          </p:txBody>
        </p:sp>
      </p:grpSp>
    </p:spTree>
    <p:extLst>
      <p:ext uri="{BB962C8B-B14F-4D97-AF65-F5344CB8AC3E}">
        <p14:creationId xmlns:p14="http://schemas.microsoft.com/office/powerpoint/2010/main" val="19242675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4000"/>
                    </a14:imgEffect>
                    <a14:imgEffect>
                      <a14:brightnessContrast bright="-30000"/>
                    </a14:imgEffect>
                  </a14:imgLayer>
                </a14:imgProps>
              </a:ext>
              <a:ext uri="{28A0092B-C50C-407E-A947-70E740481C1C}">
                <a14:useLocalDpi xmlns:a14="http://schemas.microsoft.com/office/drawing/2010/main" val="0"/>
              </a:ext>
            </a:extLst>
          </a:blip>
          <a:srcRect/>
          <a:stretch>
            <a:fillRect/>
          </a:stretch>
        </p:blipFill>
        <p:spPr bwMode="auto">
          <a:xfrm>
            <a:off x="0" y="-391638"/>
            <a:ext cx="9143999" cy="7249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p:cNvSpPr>
            <a:spLocks noGrp="1"/>
          </p:cNvSpPr>
          <p:nvPr>
            <p:ph type="ctrTitle"/>
          </p:nvPr>
        </p:nvSpPr>
        <p:spPr/>
        <p:txBody>
          <a:bodyPr/>
          <a:lstStyle/>
          <a:p>
            <a:r>
              <a:rPr lang="en-US" sz="6000" dirty="0">
                <a:solidFill>
                  <a:srgbClr val="FFFF00"/>
                </a:solidFill>
              </a:rPr>
              <a:t>Some Projected Specific Impacts</a:t>
            </a:r>
          </a:p>
        </p:txBody>
      </p:sp>
    </p:spTree>
    <p:extLst>
      <p:ext uri="{BB962C8B-B14F-4D97-AF65-F5344CB8AC3E}">
        <p14:creationId xmlns:p14="http://schemas.microsoft.com/office/powerpoint/2010/main" val="37404803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458200" cy="1143000"/>
          </a:xfrm>
        </p:spPr>
        <p:txBody>
          <a:bodyPr/>
          <a:lstStyle/>
          <a:p>
            <a:r>
              <a:rPr lang="en-US" spc="600" dirty="0" smtClean="0">
                <a:solidFill>
                  <a:schemeClr val="tx2"/>
                </a:solidFill>
              </a:rPr>
              <a:t>Droughts</a:t>
            </a:r>
            <a:br>
              <a:rPr lang="en-US" spc="600" dirty="0" smtClean="0">
                <a:solidFill>
                  <a:schemeClr val="tx2"/>
                </a:solidFill>
              </a:rPr>
            </a:br>
            <a:r>
              <a:rPr lang="en-US" sz="2400" i="1" dirty="0" smtClean="0">
                <a:solidFill>
                  <a:schemeClr val="tx2"/>
                </a:solidFill>
              </a:rPr>
              <a:t>Highly Confident – But Uncertainties in Regional Projections</a:t>
            </a:r>
            <a:br>
              <a:rPr lang="en-US" sz="2400" i="1" dirty="0" smtClean="0">
                <a:solidFill>
                  <a:schemeClr val="tx2"/>
                </a:solidFill>
              </a:rPr>
            </a:br>
            <a:r>
              <a:rPr lang="en-US" sz="2400" i="1" dirty="0" smtClean="0">
                <a:solidFill>
                  <a:schemeClr val="tx2"/>
                </a:solidFill>
              </a:rPr>
              <a:t>and Uncertainties in Recent Trends</a:t>
            </a:r>
            <a:endParaRPr lang="en-US" sz="3600" i="1" dirty="0">
              <a:solidFill>
                <a:srgbClr val="FFC00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285" y="1775790"/>
            <a:ext cx="7700962" cy="4493725"/>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838200" y="1423217"/>
            <a:ext cx="7826132" cy="369332"/>
          </a:xfrm>
          <a:prstGeom prst="rect">
            <a:avLst/>
          </a:prstGeom>
        </p:spPr>
        <p:txBody>
          <a:bodyPr wrap="square">
            <a:spAutoFit/>
          </a:bodyPr>
          <a:lstStyle/>
          <a:p>
            <a:r>
              <a:rPr lang="en-US" dirty="0"/>
              <a:t>Changes in annual surface soil moisture per year over the period 1988 to 2010 </a:t>
            </a:r>
          </a:p>
        </p:txBody>
      </p:sp>
      <p:sp>
        <p:nvSpPr>
          <p:cNvPr id="6" name="TextBox 5"/>
          <p:cNvSpPr txBox="1"/>
          <p:nvPr/>
        </p:nvSpPr>
        <p:spPr>
          <a:xfrm>
            <a:off x="749362" y="5992517"/>
            <a:ext cx="2052100" cy="276999"/>
          </a:xfrm>
          <a:prstGeom prst="rect">
            <a:avLst/>
          </a:prstGeom>
          <a:noFill/>
        </p:spPr>
        <p:txBody>
          <a:bodyPr wrap="none" rtlCol="0">
            <a:spAutoFit/>
          </a:bodyPr>
          <a:lstStyle/>
          <a:p>
            <a:r>
              <a:rPr lang="en-US" sz="1200" dirty="0" smtClean="0"/>
              <a:t>U.S. Nat’l Climate Assessment</a:t>
            </a:r>
            <a:endParaRPr lang="en-US" sz="1200" dirty="0"/>
          </a:p>
        </p:txBody>
      </p:sp>
      <p:sp>
        <p:nvSpPr>
          <p:cNvPr id="5" name="TextBox 4"/>
          <p:cNvSpPr txBox="1"/>
          <p:nvPr/>
        </p:nvSpPr>
        <p:spPr>
          <a:xfrm>
            <a:off x="2286000" y="5184842"/>
            <a:ext cx="604653" cy="338554"/>
          </a:xfrm>
          <a:prstGeom prst="rect">
            <a:avLst/>
          </a:prstGeom>
          <a:noFill/>
        </p:spPr>
        <p:txBody>
          <a:bodyPr wrap="none" rtlCol="0">
            <a:spAutoFit/>
          </a:bodyPr>
          <a:lstStyle/>
          <a:p>
            <a:r>
              <a:rPr lang="en-US" sz="1600" dirty="0" smtClean="0">
                <a:solidFill>
                  <a:srgbClr val="C00000"/>
                </a:solidFill>
              </a:rPr>
              <a:t>Drier</a:t>
            </a:r>
            <a:endParaRPr lang="en-US" sz="1600" dirty="0">
              <a:solidFill>
                <a:srgbClr val="C00000"/>
              </a:solidFill>
            </a:endParaRPr>
          </a:p>
        </p:txBody>
      </p:sp>
      <p:sp>
        <p:nvSpPr>
          <p:cNvPr id="8" name="TextBox 7"/>
          <p:cNvSpPr txBox="1"/>
          <p:nvPr/>
        </p:nvSpPr>
        <p:spPr>
          <a:xfrm>
            <a:off x="6238672" y="5184842"/>
            <a:ext cx="768928" cy="338554"/>
          </a:xfrm>
          <a:prstGeom prst="rect">
            <a:avLst/>
          </a:prstGeom>
          <a:noFill/>
        </p:spPr>
        <p:txBody>
          <a:bodyPr wrap="none" rtlCol="0">
            <a:spAutoFit/>
          </a:bodyPr>
          <a:lstStyle/>
          <a:p>
            <a:r>
              <a:rPr lang="en-US" sz="1600" dirty="0" smtClean="0">
                <a:solidFill>
                  <a:srgbClr val="0033CC"/>
                </a:solidFill>
              </a:rPr>
              <a:t>Wetter</a:t>
            </a:r>
            <a:endParaRPr lang="en-US" sz="1600" dirty="0">
              <a:solidFill>
                <a:srgbClr val="0033CC"/>
              </a:solidFill>
            </a:endParaRPr>
          </a:p>
        </p:txBody>
      </p:sp>
    </p:spTree>
    <p:extLst>
      <p:ext uri="{BB962C8B-B14F-4D97-AF65-F5344CB8AC3E}">
        <p14:creationId xmlns:p14="http://schemas.microsoft.com/office/powerpoint/2010/main" val="23827277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1" name="Picture 3" descr="\\lox-s-fswin3\documents\mark.jackson\Downloads\CS_regional_uncertainty_V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9187"/>
            <a:ext cx="5283926" cy="654259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45097" y="6499624"/>
            <a:ext cx="1709122" cy="230832"/>
          </a:xfrm>
          <a:prstGeom prst="rect">
            <a:avLst/>
          </a:prstGeom>
          <a:noFill/>
        </p:spPr>
        <p:txBody>
          <a:bodyPr wrap="none" rtlCol="0">
            <a:spAutoFit/>
          </a:bodyPr>
          <a:lstStyle/>
          <a:p>
            <a:r>
              <a:rPr lang="en-US" sz="900" dirty="0" smtClean="0"/>
              <a:t>U.S. Climate Change Assessment</a:t>
            </a:r>
            <a:endParaRPr lang="en-US" sz="900" dirty="0"/>
          </a:p>
        </p:txBody>
      </p:sp>
      <p:sp>
        <p:nvSpPr>
          <p:cNvPr id="6" name="Rectangle 5"/>
          <p:cNvSpPr/>
          <p:nvPr/>
        </p:nvSpPr>
        <p:spPr>
          <a:xfrm>
            <a:off x="5638800" y="192950"/>
            <a:ext cx="2895600" cy="1754326"/>
          </a:xfrm>
          <a:prstGeom prst="rect">
            <a:avLst/>
          </a:prstGeom>
        </p:spPr>
        <p:txBody>
          <a:bodyPr wrap="square">
            <a:spAutoFit/>
          </a:bodyPr>
          <a:lstStyle/>
          <a:p>
            <a:pPr fontAlgn="base"/>
            <a:r>
              <a:rPr lang="en-US" dirty="0" smtClean="0"/>
              <a:t>Simulated changes </a:t>
            </a:r>
            <a:r>
              <a:rPr lang="en-US" dirty="0"/>
              <a:t>in the average amount of precipitation falling on the wettest day of the year for the period </a:t>
            </a:r>
            <a:r>
              <a:rPr lang="en-US" dirty="0" smtClean="0"/>
              <a:t>2070-2099 </a:t>
            </a:r>
            <a:r>
              <a:rPr lang="en-US" dirty="0"/>
              <a:t>as compared to 1971-2000</a:t>
            </a:r>
          </a:p>
        </p:txBody>
      </p:sp>
      <p:sp>
        <p:nvSpPr>
          <p:cNvPr id="7" name="Rectangle 6"/>
          <p:cNvSpPr/>
          <p:nvPr/>
        </p:nvSpPr>
        <p:spPr>
          <a:xfrm>
            <a:off x="5608983" y="3916017"/>
            <a:ext cx="3352800" cy="2308324"/>
          </a:xfrm>
          <a:prstGeom prst="rect">
            <a:avLst/>
          </a:prstGeom>
        </p:spPr>
        <p:txBody>
          <a:bodyPr wrap="square">
            <a:spAutoFit/>
          </a:bodyPr>
          <a:lstStyle/>
          <a:p>
            <a:pPr fontAlgn="base"/>
            <a:r>
              <a:rPr lang="en-US" dirty="0"/>
              <a:t>S</a:t>
            </a:r>
            <a:r>
              <a:rPr lang="en-US" dirty="0" smtClean="0"/>
              <a:t>imulated </a:t>
            </a:r>
            <a:r>
              <a:rPr lang="en-US" dirty="0"/>
              <a:t>changes in the annual maximum number of consecutive dry days (days receiving less than 0.04 inches (1 mm) of precipitation</a:t>
            </a:r>
            <a:r>
              <a:rPr lang="en-US" dirty="0" smtClean="0"/>
              <a:t>) </a:t>
            </a:r>
            <a:r>
              <a:rPr lang="en-US" dirty="0"/>
              <a:t>for the period 2070-2099 as compared </a:t>
            </a:r>
            <a:r>
              <a:rPr lang="en-US" dirty="0" smtClean="0"/>
              <a:t/>
            </a:r>
            <a:br>
              <a:rPr lang="en-US" dirty="0" smtClean="0"/>
            </a:br>
            <a:r>
              <a:rPr lang="en-US" dirty="0" smtClean="0"/>
              <a:t>to </a:t>
            </a:r>
            <a:r>
              <a:rPr lang="en-US" dirty="0"/>
              <a:t>1971-2000</a:t>
            </a:r>
          </a:p>
          <a:p>
            <a:pPr fontAlgn="base"/>
            <a:endParaRPr lang="en-US" dirty="0"/>
          </a:p>
        </p:txBody>
      </p:sp>
      <p:sp>
        <p:nvSpPr>
          <p:cNvPr id="2" name="TextBox 1"/>
          <p:cNvSpPr txBox="1"/>
          <p:nvPr/>
        </p:nvSpPr>
        <p:spPr>
          <a:xfrm>
            <a:off x="4290128" y="2844350"/>
            <a:ext cx="669735" cy="307777"/>
          </a:xfrm>
          <a:prstGeom prst="rect">
            <a:avLst/>
          </a:prstGeom>
          <a:noFill/>
        </p:spPr>
        <p:txBody>
          <a:bodyPr wrap="none" rtlCol="0">
            <a:spAutoFit/>
          </a:bodyPr>
          <a:lstStyle/>
          <a:p>
            <a:r>
              <a:rPr lang="en-US" sz="1400" i="1" dirty="0" smtClean="0"/>
              <a:t>wetter</a:t>
            </a:r>
            <a:endParaRPr lang="en-US" sz="1400" i="1" dirty="0"/>
          </a:p>
        </p:txBody>
      </p:sp>
      <p:sp>
        <p:nvSpPr>
          <p:cNvPr id="8" name="TextBox 7"/>
          <p:cNvSpPr txBox="1"/>
          <p:nvPr/>
        </p:nvSpPr>
        <p:spPr>
          <a:xfrm>
            <a:off x="860881" y="2864299"/>
            <a:ext cx="526106" cy="307777"/>
          </a:xfrm>
          <a:prstGeom prst="rect">
            <a:avLst/>
          </a:prstGeom>
          <a:noFill/>
        </p:spPr>
        <p:txBody>
          <a:bodyPr wrap="none" rtlCol="0">
            <a:spAutoFit/>
          </a:bodyPr>
          <a:lstStyle/>
          <a:p>
            <a:r>
              <a:rPr lang="en-US" sz="1400" i="1" dirty="0" smtClean="0"/>
              <a:t>drier</a:t>
            </a:r>
            <a:endParaRPr lang="en-US" sz="1400" i="1" dirty="0"/>
          </a:p>
        </p:txBody>
      </p:sp>
      <p:sp>
        <p:nvSpPr>
          <p:cNvPr id="9" name="TextBox 8"/>
          <p:cNvSpPr txBox="1"/>
          <p:nvPr/>
        </p:nvSpPr>
        <p:spPr>
          <a:xfrm>
            <a:off x="4259109" y="6182333"/>
            <a:ext cx="575799" cy="307777"/>
          </a:xfrm>
          <a:prstGeom prst="rect">
            <a:avLst/>
          </a:prstGeom>
          <a:noFill/>
        </p:spPr>
        <p:txBody>
          <a:bodyPr wrap="none" rtlCol="0">
            <a:spAutoFit/>
          </a:bodyPr>
          <a:lstStyle/>
          <a:p>
            <a:r>
              <a:rPr lang="en-US" sz="1400" i="1" dirty="0" smtClean="0"/>
              <a:t>More</a:t>
            </a:r>
            <a:endParaRPr lang="en-US" sz="1400" i="1" dirty="0"/>
          </a:p>
        </p:txBody>
      </p:sp>
      <p:sp>
        <p:nvSpPr>
          <p:cNvPr id="10" name="TextBox 9"/>
          <p:cNvSpPr txBox="1"/>
          <p:nvPr/>
        </p:nvSpPr>
        <p:spPr>
          <a:xfrm>
            <a:off x="900957" y="6184523"/>
            <a:ext cx="486030" cy="307777"/>
          </a:xfrm>
          <a:prstGeom prst="rect">
            <a:avLst/>
          </a:prstGeom>
          <a:noFill/>
        </p:spPr>
        <p:txBody>
          <a:bodyPr wrap="none" rtlCol="0">
            <a:spAutoFit/>
          </a:bodyPr>
          <a:lstStyle/>
          <a:p>
            <a:r>
              <a:rPr lang="en-US" sz="1400" i="1" dirty="0" smtClean="0"/>
              <a:t>Less</a:t>
            </a:r>
            <a:endParaRPr lang="en-US" sz="1400" i="1" dirty="0"/>
          </a:p>
        </p:txBody>
      </p:sp>
    </p:spTree>
    <p:extLst>
      <p:ext uri="{BB962C8B-B14F-4D97-AF65-F5344CB8AC3E}">
        <p14:creationId xmlns:p14="http://schemas.microsoft.com/office/powerpoint/2010/main" val="15590080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507" y="1093305"/>
            <a:ext cx="3541493" cy="1900314"/>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grpSp>
        <p:nvGrpSpPr>
          <p:cNvPr id="8" name="Group 7"/>
          <p:cNvGrpSpPr/>
          <p:nvPr/>
        </p:nvGrpSpPr>
        <p:grpSpPr>
          <a:xfrm>
            <a:off x="4772355" y="208903"/>
            <a:ext cx="4222626" cy="2551169"/>
            <a:chOff x="4796674" y="109342"/>
            <a:chExt cx="4222626" cy="2551169"/>
          </a:xfrm>
        </p:grpSpPr>
        <p:pic>
          <p:nvPicPr>
            <p:cNvPr id="1029" name="Picture 5" descr="https://www.climate.gov/sites/default/files/days-over-100_recent-past_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96674" y="109342"/>
              <a:ext cx="4222626" cy="255116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287899" y="149444"/>
              <a:ext cx="1306320" cy="276999"/>
            </a:xfrm>
            <a:prstGeom prst="rect">
              <a:avLst/>
            </a:prstGeom>
            <a:solidFill>
              <a:schemeClr val="bg1"/>
            </a:solidFill>
          </p:spPr>
          <p:txBody>
            <a:bodyPr wrap="none" rtlCol="0">
              <a:spAutoFit/>
            </a:bodyPr>
            <a:lstStyle/>
            <a:p>
              <a:r>
                <a:rPr lang="en-US" sz="1200" b="1" dirty="0" smtClean="0"/>
                <a:t>Recent</a:t>
              </a:r>
              <a:r>
                <a:rPr lang="en-US" sz="1100" b="1" dirty="0" smtClean="0"/>
                <a:t>  1961-1979</a:t>
              </a:r>
              <a:endParaRPr lang="en-US" sz="1100" b="1" dirty="0"/>
            </a:p>
          </p:txBody>
        </p:sp>
      </p:grpSp>
      <p:grpSp>
        <p:nvGrpSpPr>
          <p:cNvPr id="6" name="Group 5"/>
          <p:cNvGrpSpPr/>
          <p:nvPr/>
        </p:nvGrpSpPr>
        <p:grpSpPr>
          <a:xfrm>
            <a:off x="249052" y="3479318"/>
            <a:ext cx="4349875" cy="2675174"/>
            <a:chOff x="249052" y="3479318"/>
            <a:chExt cx="4349875" cy="2675174"/>
          </a:xfrm>
        </p:grpSpPr>
        <p:pic>
          <p:nvPicPr>
            <p:cNvPr id="1031" name="Picture 7" descr="https://www.climate.gov/sites/default/files/days-over-100_lower-emissions_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9052" y="3479318"/>
              <a:ext cx="4349875" cy="267517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683213" y="3532322"/>
              <a:ext cx="1382558" cy="276999"/>
            </a:xfrm>
            <a:prstGeom prst="rect">
              <a:avLst/>
            </a:prstGeom>
            <a:solidFill>
              <a:schemeClr val="bg1"/>
            </a:solidFill>
          </p:spPr>
          <p:txBody>
            <a:bodyPr wrap="none" rtlCol="0">
              <a:spAutoFit/>
            </a:bodyPr>
            <a:lstStyle/>
            <a:p>
              <a:r>
                <a:rPr lang="en-US" sz="1200" b="1" dirty="0" smtClean="0"/>
                <a:t>RCP2.6, 2080-2099</a:t>
              </a:r>
              <a:endParaRPr lang="en-US" sz="1200" b="1" dirty="0"/>
            </a:p>
          </p:txBody>
        </p:sp>
      </p:grpSp>
      <p:sp>
        <p:nvSpPr>
          <p:cNvPr id="4" name="Rectangle 3"/>
          <p:cNvSpPr/>
          <p:nvPr/>
        </p:nvSpPr>
        <p:spPr>
          <a:xfrm>
            <a:off x="3223016" y="6184838"/>
            <a:ext cx="3058851" cy="253916"/>
          </a:xfrm>
          <a:prstGeom prst="rect">
            <a:avLst/>
          </a:prstGeom>
        </p:spPr>
        <p:txBody>
          <a:bodyPr wrap="none">
            <a:spAutoFit/>
          </a:bodyPr>
          <a:lstStyle/>
          <a:p>
            <a:pPr algn="ctr"/>
            <a:r>
              <a:rPr lang="en-US" sz="1050" dirty="0" smtClean="0"/>
              <a:t>Image Source: U.S</a:t>
            </a:r>
            <a:r>
              <a:rPr lang="en-US" sz="1050" dirty="0"/>
              <a:t>. Global Change Research Program</a:t>
            </a:r>
          </a:p>
        </p:txBody>
      </p:sp>
      <p:grpSp>
        <p:nvGrpSpPr>
          <p:cNvPr id="5" name="Group 4"/>
          <p:cNvGrpSpPr/>
          <p:nvPr/>
        </p:nvGrpSpPr>
        <p:grpSpPr>
          <a:xfrm>
            <a:off x="4732530" y="3484182"/>
            <a:ext cx="4262451" cy="2683314"/>
            <a:chOff x="4732530" y="3484182"/>
            <a:chExt cx="4262451" cy="2683314"/>
          </a:xfrm>
        </p:grpSpPr>
        <p:pic>
          <p:nvPicPr>
            <p:cNvPr id="1033" name="Picture 9" descr="https://www.climate.gov/sites/default/files/days-over-100_higheremissions_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32530" y="3484182"/>
              <a:ext cx="4262451" cy="268331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206797" y="3563245"/>
              <a:ext cx="1382558" cy="276999"/>
            </a:xfrm>
            <a:prstGeom prst="rect">
              <a:avLst/>
            </a:prstGeom>
            <a:solidFill>
              <a:schemeClr val="bg1"/>
            </a:solidFill>
          </p:spPr>
          <p:txBody>
            <a:bodyPr wrap="none" rtlCol="0">
              <a:spAutoFit/>
            </a:bodyPr>
            <a:lstStyle/>
            <a:p>
              <a:r>
                <a:rPr lang="en-US" sz="1200" b="1" dirty="0" smtClean="0"/>
                <a:t>RCP8.5, 2080-2099</a:t>
              </a:r>
              <a:endParaRPr lang="en-US" sz="1200" b="1" dirty="0"/>
            </a:p>
          </p:txBody>
        </p:sp>
      </p:grpSp>
      <p:sp>
        <p:nvSpPr>
          <p:cNvPr id="15" name="TextBox 14"/>
          <p:cNvSpPr txBox="1"/>
          <p:nvPr/>
        </p:nvSpPr>
        <p:spPr>
          <a:xfrm>
            <a:off x="270862" y="109342"/>
            <a:ext cx="2968120" cy="892552"/>
          </a:xfrm>
          <a:prstGeom prst="rect">
            <a:avLst/>
          </a:prstGeom>
          <a:noFill/>
        </p:spPr>
        <p:txBody>
          <a:bodyPr wrap="none" rtlCol="0">
            <a:spAutoFit/>
          </a:bodyPr>
          <a:lstStyle/>
          <a:p>
            <a:r>
              <a:rPr lang="en-US" sz="3200" b="1" spc="600" dirty="0" smtClean="0">
                <a:solidFill>
                  <a:srgbClr val="C00000"/>
                </a:solidFill>
              </a:rPr>
              <a:t>Heat Waves</a:t>
            </a:r>
            <a:br>
              <a:rPr lang="en-US" sz="3200" b="1" spc="600" dirty="0" smtClean="0">
                <a:solidFill>
                  <a:srgbClr val="C00000"/>
                </a:solidFill>
              </a:rPr>
            </a:br>
            <a:r>
              <a:rPr lang="en-US" sz="2000" dirty="0" smtClean="0">
                <a:solidFill>
                  <a:srgbClr val="C00000"/>
                </a:solidFill>
              </a:rPr>
              <a:t>Highly Confident</a:t>
            </a:r>
            <a:endParaRPr lang="en-US" sz="2000" i="1" dirty="0">
              <a:solidFill>
                <a:srgbClr val="C00000"/>
              </a:solidFill>
            </a:endParaRPr>
          </a:p>
        </p:txBody>
      </p:sp>
      <p:sp>
        <p:nvSpPr>
          <p:cNvPr id="2" name="Rectangle 1"/>
          <p:cNvSpPr/>
          <p:nvPr/>
        </p:nvSpPr>
        <p:spPr>
          <a:xfrm rot="10800000">
            <a:off x="5712967" y="3026790"/>
            <a:ext cx="2390040" cy="140033"/>
          </a:xfrm>
          <a:prstGeom prst="rect">
            <a:avLst/>
          </a:prstGeom>
          <a:gradFill flip="none" rotWithShape="1">
            <a:gsLst>
              <a:gs pos="0">
                <a:srgbClr val="FFF200"/>
              </a:gs>
              <a:gs pos="45000">
                <a:srgbClr val="FF7A00"/>
              </a:gs>
              <a:gs pos="70000">
                <a:srgbClr val="FF0300"/>
              </a:gs>
              <a:gs pos="100000">
                <a:srgbClr val="4D0808"/>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675220" y="3140376"/>
            <a:ext cx="2537874" cy="261610"/>
          </a:xfrm>
          <a:prstGeom prst="rect">
            <a:avLst/>
          </a:prstGeom>
          <a:noFill/>
        </p:spPr>
        <p:txBody>
          <a:bodyPr wrap="none" rtlCol="0">
            <a:spAutoFit/>
          </a:bodyPr>
          <a:lstStyle/>
          <a:p>
            <a:r>
              <a:rPr lang="en-US" sz="1100" b="1" dirty="0" smtClean="0"/>
              <a:t>&lt;10   20   30   45   60   75   90   105   &gt;120</a:t>
            </a:r>
            <a:endParaRPr lang="en-US" sz="1100" b="1" dirty="0"/>
          </a:p>
        </p:txBody>
      </p:sp>
      <p:sp>
        <p:nvSpPr>
          <p:cNvPr id="16" name="TextBox 15"/>
          <p:cNvSpPr txBox="1"/>
          <p:nvPr/>
        </p:nvSpPr>
        <p:spPr>
          <a:xfrm>
            <a:off x="5876946" y="2762407"/>
            <a:ext cx="1973617" cy="261610"/>
          </a:xfrm>
          <a:prstGeom prst="rect">
            <a:avLst/>
          </a:prstGeom>
          <a:noFill/>
        </p:spPr>
        <p:txBody>
          <a:bodyPr wrap="none" rtlCol="0">
            <a:spAutoFit/>
          </a:bodyPr>
          <a:lstStyle/>
          <a:p>
            <a:r>
              <a:rPr lang="en-US" sz="1100" dirty="0" smtClean="0"/>
              <a:t>Number of days over 100 </a:t>
            </a:r>
            <a:r>
              <a:rPr lang="en-US" sz="1100" dirty="0" err="1" smtClean="0"/>
              <a:t>deg</a:t>
            </a:r>
            <a:r>
              <a:rPr lang="en-US" sz="1100" dirty="0" smtClean="0"/>
              <a:t> F</a:t>
            </a:r>
            <a:endParaRPr lang="en-US" sz="1100" dirty="0"/>
          </a:p>
        </p:txBody>
      </p:sp>
    </p:spTree>
    <p:extLst>
      <p:ext uri="{BB962C8B-B14F-4D97-AF65-F5344CB8AC3E}">
        <p14:creationId xmlns:p14="http://schemas.microsoft.com/office/powerpoint/2010/main" val="169002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6" descr="Image result for western regional climate cent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itle 1"/>
          <p:cNvSpPr txBox="1">
            <a:spLocks/>
          </p:cNvSpPr>
          <p:nvPr/>
        </p:nvSpPr>
        <p:spPr>
          <a:xfrm>
            <a:off x="0" y="0"/>
            <a:ext cx="9144000" cy="1143000"/>
          </a:xfrm>
          <a:prstGeom prst="rect">
            <a:avLst/>
          </a:prstGeom>
        </p:spPr>
        <p:txBody>
          <a:bodyPr/>
          <a:lstStyle>
            <a:lvl1pPr algn="l" defTabSz="914400" rtl="0" eaLnBrk="1" latinLnBrk="0" hangingPunct="1">
              <a:spcBef>
                <a:spcPct val="0"/>
              </a:spcBef>
              <a:buNone/>
              <a:defRPr sz="4800" kern="1200" cap="none" spc="50" baseline="0">
                <a:solidFill>
                  <a:srgbClr val="FFFF00"/>
                </a:solidFill>
                <a:latin typeface="Calibri" pitchFamily="34" charset="0"/>
                <a:ea typeface="+mj-ea"/>
                <a:cs typeface="Calibri"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b="1" dirty="0" smtClean="0">
                <a:solidFill>
                  <a:schemeClr val="tx1"/>
                </a:solidFill>
                <a:effectLst>
                  <a:outerShdw blurRad="38100" dist="38100" dir="2700000" algn="tl">
                    <a:srgbClr val="000000">
                      <a:alpha val="43137"/>
                    </a:srgbClr>
                  </a:outerShdw>
                </a:effectLst>
              </a:rPr>
              <a:t>Precipitation Average Ranking Last 12 Months</a:t>
            </a:r>
            <a:endParaRPr lang="en-US" b="1" dirty="0">
              <a:solidFill>
                <a:schemeClr val="tx1"/>
              </a:solidFill>
              <a:effectLst>
                <a:outerShdw blurRad="38100" dist="38100" dir="2700000" algn="tl">
                  <a:srgbClr val="000000">
                    <a:alpha val="43137"/>
                  </a:srgbClr>
                </a:outerShdw>
              </a:effectLst>
            </a:endParaRPr>
          </a:p>
        </p:txBody>
      </p:sp>
      <p:pic>
        <p:nvPicPr>
          <p:cNvPr id="1026" name="Picture 2" descr="http://www.wrcc.dri.edu/wwdt/images/pon12per/ca_c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571500"/>
            <a:ext cx="5715000" cy="596162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9982272"/>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usfs tree mortalit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687" y="279400"/>
            <a:ext cx="4267200" cy="2844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687" y="3276600"/>
            <a:ext cx="4263887" cy="2843979"/>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4876800" y="928713"/>
            <a:ext cx="3872947" cy="2585323"/>
          </a:xfrm>
          <a:prstGeom prst="rect">
            <a:avLst/>
          </a:prstGeom>
        </p:spPr>
        <p:txBody>
          <a:bodyPr wrap="square">
            <a:spAutoFit/>
          </a:bodyPr>
          <a:lstStyle/>
          <a:p>
            <a:r>
              <a:rPr lang="en-US" b="1" dirty="0" smtClean="0">
                <a:solidFill>
                  <a:schemeClr val="accent1">
                    <a:lumMod val="50000"/>
                  </a:schemeClr>
                </a:solidFill>
                <a:latin typeface="Gisha" panose="020B0502040204020203" pitchFamily="34" charset="-79"/>
                <a:cs typeface="Gisha" panose="020B0502040204020203" pitchFamily="34" charset="-79"/>
              </a:rPr>
              <a:t>Increased </a:t>
            </a:r>
            <a:r>
              <a:rPr lang="en-US" b="1" dirty="0">
                <a:solidFill>
                  <a:schemeClr val="accent1">
                    <a:lumMod val="50000"/>
                  </a:schemeClr>
                </a:solidFill>
                <a:latin typeface="Gisha" panose="020B0502040204020203" pitchFamily="34" charset="-79"/>
                <a:cs typeface="Gisha" panose="020B0502040204020203" pitchFamily="34" charset="-79"/>
              </a:rPr>
              <a:t>warming, drought, and insect outbreaks, all caused by or linked to climate change, have increased wildfires and impacts to people and ecosystems in the Southwest. Fire models project more wildfire and increased risks to communities across extensive </a:t>
            </a:r>
            <a:r>
              <a:rPr lang="en-US" b="1" dirty="0" smtClean="0">
                <a:solidFill>
                  <a:schemeClr val="accent1">
                    <a:lumMod val="50000"/>
                  </a:schemeClr>
                </a:solidFill>
                <a:latin typeface="Gisha" panose="020B0502040204020203" pitchFamily="34" charset="-79"/>
                <a:cs typeface="Gisha" panose="020B0502040204020203" pitchFamily="34" charset="-79"/>
              </a:rPr>
              <a:t>areas (NCA) </a:t>
            </a:r>
            <a:endParaRPr lang="en-US" b="1" dirty="0">
              <a:solidFill>
                <a:schemeClr val="accent1">
                  <a:lumMod val="50000"/>
                </a:schemeClr>
              </a:solidFill>
              <a:latin typeface="Gisha" panose="020B0502040204020203" pitchFamily="34" charset="-79"/>
              <a:cs typeface="Gisha" panose="020B0502040204020203" pitchFamily="34" charset="-79"/>
            </a:endParaRPr>
          </a:p>
        </p:txBody>
      </p:sp>
      <p:grpSp>
        <p:nvGrpSpPr>
          <p:cNvPr id="4" name="Group 3"/>
          <p:cNvGrpSpPr/>
          <p:nvPr/>
        </p:nvGrpSpPr>
        <p:grpSpPr>
          <a:xfrm>
            <a:off x="4876800" y="3514036"/>
            <a:ext cx="3961293" cy="3200400"/>
            <a:chOff x="4876800" y="3514036"/>
            <a:chExt cx="3961293" cy="3200400"/>
          </a:xfrm>
        </p:grpSpPr>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3514036"/>
              <a:ext cx="3961293" cy="3200400"/>
            </a:xfrm>
            <a:prstGeom prst="rect">
              <a:avLst/>
            </a:prstGeom>
            <a:ln>
              <a:solidFill>
                <a:schemeClr val="accent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6466957" y="3526448"/>
              <a:ext cx="2176493" cy="461665"/>
            </a:xfrm>
            <a:prstGeom prst="rect">
              <a:avLst/>
            </a:prstGeom>
            <a:noFill/>
          </p:spPr>
          <p:txBody>
            <a:bodyPr wrap="none" rtlCol="0">
              <a:spAutoFit/>
            </a:bodyPr>
            <a:lstStyle/>
            <a:p>
              <a:pPr algn="r"/>
              <a:r>
                <a:rPr lang="en-US" sz="1200" b="1" dirty="0" smtClean="0"/>
                <a:t>Tree Mortality – September ‘16</a:t>
              </a:r>
              <a:br>
                <a:rPr lang="en-US" sz="1200" b="1" dirty="0" smtClean="0"/>
              </a:br>
              <a:r>
                <a:rPr lang="en-US" sz="1200" b="1" dirty="0" smtClean="0"/>
                <a:t>(Dead Trees Per Acre)</a:t>
              </a:r>
              <a:endParaRPr lang="en-US" sz="1200" b="1" dirty="0"/>
            </a:p>
          </p:txBody>
        </p:sp>
        <p:sp>
          <p:nvSpPr>
            <p:cNvPr id="8" name="Rectangle 7"/>
            <p:cNvSpPr/>
            <p:nvPr/>
          </p:nvSpPr>
          <p:spPr>
            <a:xfrm>
              <a:off x="7315200" y="3972646"/>
              <a:ext cx="188407" cy="179457"/>
            </a:xfrm>
            <a:prstGeom prst="rect">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315198" y="4233754"/>
              <a:ext cx="188407" cy="179457"/>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315200" y="4465145"/>
              <a:ext cx="188407" cy="179457"/>
            </a:xfrm>
            <a:prstGeom prst="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4" name="Rectangle 13"/>
            <p:cNvSpPr/>
            <p:nvPr/>
          </p:nvSpPr>
          <p:spPr>
            <a:xfrm>
              <a:off x="7315197" y="4716932"/>
              <a:ext cx="188407" cy="179457"/>
            </a:xfrm>
            <a:prstGeom prst="rect">
              <a:avLst/>
            </a:prstGeom>
            <a:solidFill>
              <a:srgbClr val="C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9" name="TextBox 8"/>
            <p:cNvSpPr txBox="1"/>
            <p:nvPr/>
          </p:nvSpPr>
          <p:spPr>
            <a:xfrm>
              <a:off x="7620000" y="3920446"/>
              <a:ext cx="1083951" cy="369332"/>
            </a:xfrm>
            <a:prstGeom prst="rect">
              <a:avLst/>
            </a:prstGeom>
            <a:noFill/>
          </p:spPr>
          <p:txBody>
            <a:bodyPr wrap="none" rtlCol="0">
              <a:spAutoFit/>
            </a:bodyPr>
            <a:lstStyle/>
            <a:p>
              <a:r>
                <a:rPr lang="en-US" sz="900" dirty="0" smtClean="0"/>
                <a:t>&gt;0 – 5 (Background</a:t>
              </a:r>
              <a:br>
                <a:rPr lang="en-US" sz="900" dirty="0" smtClean="0"/>
              </a:br>
              <a:r>
                <a:rPr lang="en-US" sz="900" dirty="0" smtClean="0"/>
                <a:t>Mortality)</a:t>
              </a:r>
              <a:endParaRPr lang="en-US" sz="900" dirty="0"/>
            </a:p>
          </p:txBody>
        </p:sp>
        <p:sp>
          <p:nvSpPr>
            <p:cNvPr id="16" name="TextBox 15"/>
            <p:cNvSpPr txBox="1"/>
            <p:nvPr/>
          </p:nvSpPr>
          <p:spPr>
            <a:xfrm>
              <a:off x="7637585" y="4241714"/>
              <a:ext cx="393056" cy="230832"/>
            </a:xfrm>
            <a:prstGeom prst="rect">
              <a:avLst/>
            </a:prstGeom>
            <a:noFill/>
          </p:spPr>
          <p:txBody>
            <a:bodyPr wrap="none" rtlCol="0">
              <a:spAutoFit/>
            </a:bodyPr>
            <a:lstStyle/>
            <a:p>
              <a:r>
                <a:rPr lang="en-US" sz="900" dirty="0" smtClean="0"/>
                <a:t>5-15</a:t>
              </a:r>
              <a:endParaRPr lang="en-US" sz="900" dirty="0"/>
            </a:p>
          </p:txBody>
        </p:sp>
        <p:sp>
          <p:nvSpPr>
            <p:cNvPr id="17" name="TextBox 16"/>
            <p:cNvSpPr txBox="1"/>
            <p:nvPr/>
          </p:nvSpPr>
          <p:spPr>
            <a:xfrm>
              <a:off x="7636747" y="4439457"/>
              <a:ext cx="450764" cy="230832"/>
            </a:xfrm>
            <a:prstGeom prst="rect">
              <a:avLst/>
            </a:prstGeom>
            <a:noFill/>
          </p:spPr>
          <p:txBody>
            <a:bodyPr wrap="none" rtlCol="0">
              <a:spAutoFit/>
            </a:bodyPr>
            <a:lstStyle/>
            <a:p>
              <a:r>
                <a:rPr lang="en-US" sz="900" dirty="0" smtClean="0"/>
                <a:t>15-40</a:t>
              </a:r>
              <a:endParaRPr lang="en-US" sz="900" dirty="0"/>
            </a:p>
          </p:txBody>
        </p:sp>
        <p:sp>
          <p:nvSpPr>
            <p:cNvPr id="18" name="TextBox 17"/>
            <p:cNvSpPr txBox="1"/>
            <p:nvPr/>
          </p:nvSpPr>
          <p:spPr>
            <a:xfrm>
              <a:off x="7637585" y="4677421"/>
              <a:ext cx="357790" cy="230832"/>
            </a:xfrm>
            <a:prstGeom prst="rect">
              <a:avLst/>
            </a:prstGeom>
            <a:noFill/>
          </p:spPr>
          <p:txBody>
            <a:bodyPr wrap="none" rtlCol="0">
              <a:spAutoFit/>
            </a:bodyPr>
            <a:lstStyle/>
            <a:p>
              <a:r>
                <a:rPr lang="en-US" sz="900" dirty="0" smtClean="0"/>
                <a:t>40+</a:t>
              </a:r>
              <a:endParaRPr lang="en-US" sz="900" dirty="0"/>
            </a:p>
          </p:txBody>
        </p:sp>
      </p:grpSp>
      <p:sp>
        <p:nvSpPr>
          <p:cNvPr id="3" name="TextBox 2"/>
          <p:cNvSpPr txBox="1"/>
          <p:nvPr/>
        </p:nvSpPr>
        <p:spPr>
          <a:xfrm>
            <a:off x="4868930" y="67322"/>
            <a:ext cx="2413033" cy="892552"/>
          </a:xfrm>
          <a:prstGeom prst="rect">
            <a:avLst/>
          </a:prstGeom>
          <a:noFill/>
        </p:spPr>
        <p:txBody>
          <a:bodyPr wrap="none" rtlCol="0">
            <a:spAutoFit/>
          </a:bodyPr>
          <a:lstStyle/>
          <a:p>
            <a:r>
              <a:rPr lang="en-US" sz="3200" b="1" spc="600" dirty="0" smtClean="0">
                <a:solidFill>
                  <a:srgbClr val="C00000"/>
                </a:solidFill>
              </a:rPr>
              <a:t>Wildfires</a:t>
            </a:r>
            <a:br>
              <a:rPr lang="en-US" sz="3200" b="1" spc="600" dirty="0" smtClean="0">
                <a:solidFill>
                  <a:srgbClr val="C00000"/>
                </a:solidFill>
              </a:rPr>
            </a:br>
            <a:r>
              <a:rPr lang="en-US" sz="2000" dirty="0" smtClean="0">
                <a:solidFill>
                  <a:srgbClr val="C00000"/>
                </a:solidFill>
              </a:rPr>
              <a:t>Highly Confident</a:t>
            </a:r>
            <a:endParaRPr lang="en-US" sz="2000" i="1" dirty="0">
              <a:solidFill>
                <a:srgbClr val="C00000"/>
              </a:solidFill>
            </a:endParaRPr>
          </a:p>
        </p:txBody>
      </p:sp>
    </p:spTree>
    <p:extLst>
      <p:ext uri="{BB962C8B-B14F-4D97-AF65-F5344CB8AC3E}">
        <p14:creationId xmlns:p14="http://schemas.microsoft.com/office/powerpoint/2010/main" val="28171969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nca2014.globalchange.gov/sites/report/files/images/web-large/CS_arctic-sea-ice-loss_V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157" y="152400"/>
            <a:ext cx="4724400" cy="3334871"/>
          </a:xfrm>
          <a:prstGeom prst="rect">
            <a:avLst/>
          </a:prstGeom>
          <a:ln>
            <a:solidFill>
              <a:schemeClr val="accent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3506" y="1731233"/>
            <a:ext cx="3883378" cy="1756038"/>
          </a:xfrm>
          <a:prstGeom prst="rect">
            <a:avLst/>
          </a:prstGeom>
          <a:ln w="9525">
            <a:solidFill>
              <a:schemeClr val="accent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031" name="Picture 7" descr="Image result for glass of ice wat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885" y="3886200"/>
            <a:ext cx="1374458" cy="1981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600200" y="3886200"/>
            <a:ext cx="2214261" cy="1754326"/>
          </a:xfrm>
          <a:prstGeom prst="rect">
            <a:avLst/>
          </a:prstGeom>
          <a:noFill/>
        </p:spPr>
        <p:txBody>
          <a:bodyPr wrap="none" rtlCol="0">
            <a:spAutoFit/>
          </a:bodyPr>
          <a:lstStyle/>
          <a:p>
            <a:r>
              <a:rPr lang="en-US" dirty="0" smtClean="0"/>
              <a:t>Sea level rise is </a:t>
            </a:r>
          </a:p>
          <a:p>
            <a:r>
              <a:rPr lang="en-US" dirty="0" smtClean="0"/>
              <a:t>from the</a:t>
            </a:r>
            <a:r>
              <a:rPr lang="en-US" dirty="0"/>
              <a:t> </a:t>
            </a:r>
            <a:r>
              <a:rPr lang="en-US" dirty="0" smtClean="0"/>
              <a:t>ocean’s </a:t>
            </a:r>
          </a:p>
          <a:p>
            <a:r>
              <a:rPr lang="en-US" dirty="0" smtClean="0"/>
              <a:t>thermal expansion</a:t>
            </a:r>
            <a:br>
              <a:rPr lang="en-US" dirty="0" smtClean="0"/>
            </a:br>
            <a:r>
              <a:rPr lang="en-US" dirty="0" smtClean="0"/>
              <a:t>plus the amount of </a:t>
            </a:r>
          </a:p>
          <a:p>
            <a:r>
              <a:rPr lang="en-US" dirty="0" smtClean="0"/>
              <a:t>melting in Greenland </a:t>
            </a:r>
          </a:p>
          <a:p>
            <a:r>
              <a:rPr lang="en-US" dirty="0" smtClean="0"/>
              <a:t>and the Antarctic</a:t>
            </a:r>
            <a:endParaRPr lang="en-US" dirty="0"/>
          </a:p>
        </p:txBody>
      </p:sp>
      <p:sp>
        <p:nvSpPr>
          <p:cNvPr id="6" name="TextBox 5"/>
          <p:cNvSpPr txBox="1"/>
          <p:nvPr/>
        </p:nvSpPr>
        <p:spPr>
          <a:xfrm>
            <a:off x="5631412" y="2057400"/>
            <a:ext cx="2502608" cy="415498"/>
          </a:xfrm>
          <a:prstGeom prst="rect">
            <a:avLst/>
          </a:prstGeom>
          <a:noFill/>
        </p:spPr>
        <p:txBody>
          <a:bodyPr wrap="none" rtlCol="0">
            <a:spAutoFit/>
          </a:bodyPr>
          <a:lstStyle/>
          <a:p>
            <a:r>
              <a:rPr lang="en-US" sz="1050" dirty="0" smtClean="0">
                <a:latin typeface="Arial" panose="020B0604020202020204" pitchFamily="34" charset="0"/>
                <a:cs typeface="Arial" panose="020B0604020202020204" pitchFamily="34" charset="0"/>
              </a:rPr>
              <a:t>Change is relative to 1993, with colors </a:t>
            </a:r>
            <a:br>
              <a:rPr lang="en-US" sz="1050" dirty="0" smtClean="0">
                <a:latin typeface="Arial" panose="020B0604020202020204" pitchFamily="34" charset="0"/>
                <a:cs typeface="Arial" panose="020B0604020202020204" pitchFamily="34" charset="0"/>
              </a:rPr>
            </a:br>
            <a:r>
              <a:rPr lang="en-US" sz="1050" dirty="0" smtClean="0">
                <a:latin typeface="Arial" panose="020B0604020202020204" pitchFamily="34" charset="0"/>
                <a:cs typeface="Arial" panose="020B0604020202020204" pitchFamily="34" charset="0"/>
              </a:rPr>
              <a:t>indicating different datasets</a:t>
            </a:r>
            <a:endParaRPr lang="en-US" sz="1050" dirty="0">
              <a:latin typeface="Arial" panose="020B0604020202020204" pitchFamily="34" charset="0"/>
              <a:cs typeface="Arial" panose="020B0604020202020204" pitchFamily="34" charset="0"/>
            </a:endParaRPr>
          </a:p>
        </p:txBody>
      </p:sp>
      <p:pic>
        <p:nvPicPr>
          <p:cNvPr id="10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3618689"/>
            <a:ext cx="4767666" cy="2667000"/>
          </a:xfrm>
          <a:prstGeom prst="rect">
            <a:avLst/>
          </a:prstGeom>
          <a:ln w="9525">
            <a:solidFill>
              <a:schemeClr val="accent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7" name="Rectangle 6"/>
          <p:cNvSpPr/>
          <p:nvPr/>
        </p:nvSpPr>
        <p:spPr>
          <a:xfrm>
            <a:off x="5094050" y="152984"/>
            <a:ext cx="3910940" cy="1200329"/>
          </a:xfrm>
          <a:prstGeom prst="rect">
            <a:avLst/>
          </a:prstGeom>
        </p:spPr>
        <p:txBody>
          <a:bodyPr wrap="square">
            <a:spAutoFit/>
          </a:bodyPr>
          <a:lstStyle/>
          <a:p>
            <a:r>
              <a:rPr lang="en-US" b="1" dirty="0"/>
              <a:t>The rate of sea level rise since the mid-19th century has been larger than the mean rate during the previous two </a:t>
            </a:r>
            <a:r>
              <a:rPr lang="en-US" b="1" dirty="0" smtClean="0"/>
              <a:t>millennia (IPCC AR5) </a:t>
            </a:r>
            <a:endParaRPr lang="en-US" dirty="0"/>
          </a:p>
        </p:txBody>
      </p:sp>
    </p:spTree>
    <p:extLst>
      <p:ext uri="{BB962C8B-B14F-4D97-AF65-F5344CB8AC3E}">
        <p14:creationId xmlns:p14="http://schemas.microsoft.com/office/powerpoint/2010/main" val="2519264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125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074" name="Picture 2" descr="Static U.S. Sea Level Trends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 y="152400"/>
            <a:ext cx="8001000" cy="618077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14400" y="6333173"/>
            <a:ext cx="7315200" cy="338554"/>
          </a:xfrm>
          <a:prstGeom prst="rect">
            <a:avLst/>
          </a:prstGeom>
        </p:spPr>
        <p:txBody>
          <a:bodyPr wrap="square">
            <a:spAutoFit/>
          </a:bodyPr>
          <a:lstStyle/>
          <a:p>
            <a:r>
              <a:rPr lang="en-US" sz="1600" spc="300" dirty="0">
                <a:solidFill>
                  <a:srgbClr val="FFFF00"/>
                </a:solidFill>
              </a:rPr>
              <a:t>http://www.tidesandcurrents.noaa.gov/sltrends/slrmap.htm</a:t>
            </a:r>
          </a:p>
        </p:txBody>
      </p:sp>
      <p:sp>
        <p:nvSpPr>
          <p:cNvPr id="5" name="TextBox 4"/>
          <p:cNvSpPr txBox="1"/>
          <p:nvPr/>
        </p:nvSpPr>
        <p:spPr>
          <a:xfrm>
            <a:off x="2728642" y="685800"/>
            <a:ext cx="3686715" cy="369332"/>
          </a:xfrm>
          <a:prstGeom prst="rect">
            <a:avLst/>
          </a:prstGeom>
          <a:noFill/>
        </p:spPr>
        <p:txBody>
          <a:bodyPr wrap="none" rtlCol="0">
            <a:spAutoFit/>
          </a:bodyPr>
          <a:lstStyle/>
          <a:p>
            <a:r>
              <a:rPr lang="en-US" dirty="0" smtClean="0">
                <a:solidFill>
                  <a:prstClr val="black"/>
                </a:solidFill>
              </a:rPr>
              <a:t>(Based on minimum 30 years of data)</a:t>
            </a:r>
            <a:endParaRPr lang="en-US" dirty="0">
              <a:solidFill>
                <a:prstClr val="black"/>
              </a:solidFill>
            </a:endParaRPr>
          </a:p>
        </p:txBody>
      </p:sp>
    </p:spTree>
    <p:extLst>
      <p:ext uri="{BB962C8B-B14F-4D97-AF65-F5344CB8AC3E}">
        <p14:creationId xmlns:p14="http://schemas.microsoft.com/office/powerpoint/2010/main" val="11654107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6515910" y="1434973"/>
            <a:ext cx="2578156" cy="2062103"/>
          </a:xfrm>
          <a:prstGeom prst="rect">
            <a:avLst/>
          </a:prstGeom>
        </p:spPr>
        <p:txBody>
          <a:bodyPr wrap="square">
            <a:spAutoFit/>
          </a:bodyPr>
          <a:lstStyle/>
          <a:p>
            <a:pPr fontAlgn="base"/>
            <a:r>
              <a:rPr lang="en-US" sz="1600" b="1" dirty="0"/>
              <a:t>The intensity, frequency, and duration of North Atlantic </a:t>
            </a:r>
            <a:r>
              <a:rPr lang="en-US" sz="1600" b="1" dirty="0" smtClean="0"/>
              <a:t>hurricanes </a:t>
            </a:r>
            <a:r>
              <a:rPr lang="en-US" sz="1600" b="1" dirty="0"/>
              <a:t>have </a:t>
            </a:r>
            <a:r>
              <a:rPr lang="en-US" sz="1600" b="1" dirty="0" smtClean="0"/>
              <a:t>increased. Hurricane-associated </a:t>
            </a:r>
            <a:r>
              <a:rPr lang="en-US" sz="1600" b="1" dirty="0"/>
              <a:t>storm intensity and rainfall rates are projected to increase as the climate continues to </a:t>
            </a:r>
            <a:r>
              <a:rPr lang="en-US" sz="1600" b="1" dirty="0" smtClean="0"/>
              <a:t>warm.</a:t>
            </a:r>
            <a:endParaRPr lang="en-US" sz="1600" b="1" dirty="0"/>
          </a:p>
        </p:txBody>
      </p:sp>
      <p:sp>
        <p:nvSpPr>
          <p:cNvPr id="3" name="Title 2"/>
          <p:cNvSpPr>
            <a:spLocks noGrp="1"/>
          </p:cNvSpPr>
          <p:nvPr>
            <p:ph type="title"/>
          </p:nvPr>
        </p:nvSpPr>
        <p:spPr>
          <a:xfrm>
            <a:off x="145914" y="76200"/>
            <a:ext cx="7474086" cy="1143000"/>
          </a:xfrm>
        </p:spPr>
        <p:txBody>
          <a:bodyPr/>
          <a:lstStyle/>
          <a:p>
            <a:pPr algn="l"/>
            <a:r>
              <a:rPr lang="en-US" sz="3600" dirty="0" smtClean="0"/>
              <a:t>Summarizing Climate </a:t>
            </a:r>
            <a:r>
              <a:rPr lang="en-US" sz="3600" dirty="0" smtClean="0"/>
              <a:t>Change and </a:t>
            </a:r>
            <a:r>
              <a:rPr lang="en-US" sz="3600" dirty="0" smtClean="0"/>
              <a:t>Extreme Weather Event in the U.S.</a:t>
            </a:r>
            <a:endParaRPr lang="en-US" sz="36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204" y="2667089"/>
            <a:ext cx="2667000" cy="19441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93337" y="4712813"/>
            <a:ext cx="2917263" cy="19468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05200" y="4953942"/>
            <a:ext cx="2895600" cy="15955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descr="Image result for hurricane matthew noaa satellit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2810" y="1543457"/>
            <a:ext cx="3473100" cy="1953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8613" y="1568794"/>
            <a:ext cx="2667000" cy="1077218"/>
          </a:xfrm>
          <a:prstGeom prst="rect">
            <a:avLst/>
          </a:prstGeom>
          <a:noFill/>
        </p:spPr>
        <p:txBody>
          <a:bodyPr wrap="square" rtlCol="0">
            <a:spAutoFit/>
          </a:bodyPr>
          <a:lstStyle/>
          <a:p>
            <a:pPr algn="ctr"/>
            <a:r>
              <a:rPr lang="en-US" sz="1600" b="1" dirty="0" smtClean="0"/>
              <a:t>Heat </a:t>
            </a:r>
            <a:r>
              <a:rPr lang="en-US" sz="1600" b="1" dirty="0"/>
              <a:t>waves have become more frequent and intense, especially in the </a:t>
            </a:r>
            <a:r>
              <a:rPr lang="en-US" sz="1600" b="1" dirty="0" smtClean="0"/>
              <a:t>West, with trend projected to continue. </a:t>
            </a:r>
            <a:endParaRPr lang="en-US" sz="1600" b="1" dirty="0"/>
          </a:p>
        </p:txBody>
      </p:sp>
      <p:sp>
        <p:nvSpPr>
          <p:cNvPr id="9" name="TextBox 8"/>
          <p:cNvSpPr txBox="1"/>
          <p:nvPr/>
        </p:nvSpPr>
        <p:spPr>
          <a:xfrm>
            <a:off x="183204" y="4843769"/>
            <a:ext cx="3276600" cy="1815882"/>
          </a:xfrm>
          <a:prstGeom prst="rect">
            <a:avLst/>
          </a:prstGeom>
          <a:noFill/>
        </p:spPr>
        <p:txBody>
          <a:bodyPr wrap="square" rtlCol="0">
            <a:spAutoFit/>
          </a:bodyPr>
          <a:lstStyle/>
          <a:p>
            <a:pPr algn="r"/>
            <a:r>
              <a:rPr lang="en-US" sz="1600" b="1" dirty="0"/>
              <a:t>There have been regional trends in floods and droughts. </a:t>
            </a:r>
            <a:r>
              <a:rPr lang="en-US" sz="1600" b="1" dirty="0"/>
              <a:t>Droughts in the Southwest </a:t>
            </a:r>
            <a:r>
              <a:rPr lang="en-US" sz="1600" b="1" dirty="0" smtClean="0"/>
              <a:t>are </a:t>
            </a:r>
            <a:r>
              <a:rPr lang="en-US" sz="1600" b="1" dirty="0"/>
              <a:t>projected to become more </a:t>
            </a:r>
            <a:r>
              <a:rPr lang="en-US" sz="1600" b="1" dirty="0" smtClean="0"/>
              <a:t>intense.  Increases </a:t>
            </a:r>
            <a:r>
              <a:rPr lang="en-US" sz="1600" b="1" dirty="0"/>
              <a:t>in the frequency and intensity of extreme precipitation events are projected for all U.S. </a:t>
            </a:r>
            <a:r>
              <a:rPr lang="en-US" sz="1600" b="1" dirty="0"/>
              <a:t>regions.</a:t>
            </a:r>
            <a:r>
              <a:rPr lang="en-US" sz="1600" b="1" dirty="0"/>
              <a:t> </a:t>
            </a:r>
            <a:endParaRPr lang="en-US" sz="1600" b="1" dirty="0"/>
          </a:p>
        </p:txBody>
      </p:sp>
      <p:sp>
        <p:nvSpPr>
          <p:cNvPr id="4" name="TextBox 3"/>
          <p:cNvSpPr txBox="1"/>
          <p:nvPr/>
        </p:nvSpPr>
        <p:spPr>
          <a:xfrm>
            <a:off x="3055780" y="3512484"/>
            <a:ext cx="6065196" cy="1200329"/>
          </a:xfrm>
          <a:prstGeom prst="rect">
            <a:avLst/>
          </a:prstGeom>
          <a:noFill/>
        </p:spPr>
        <p:txBody>
          <a:bodyPr wrap="square" rtlCol="0">
            <a:spAutoFit/>
          </a:bodyPr>
          <a:lstStyle/>
          <a:p>
            <a:r>
              <a:rPr lang="en-US" sz="2400" i="1" dirty="0">
                <a:solidFill>
                  <a:srgbClr val="000099"/>
                </a:solidFill>
                <a:effectLst>
                  <a:outerShdw blurRad="38100" dist="38100" dir="2700000" algn="tl">
                    <a:srgbClr val="000000">
                      <a:alpha val="43137"/>
                    </a:srgbClr>
                  </a:outerShdw>
                </a:effectLst>
              </a:rPr>
              <a:t>D</a:t>
            </a:r>
            <a:r>
              <a:rPr lang="en-US" sz="2400" i="1" dirty="0" smtClean="0">
                <a:solidFill>
                  <a:srgbClr val="000099"/>
                </a:solidFill>
                <a:effectLst>
                  <a:outerShdw blurRad="38100" dist="38100" dir="2700000" algn="tl">
                    <a:srgbClr val="000000">
                      <a:alpha val="43137"/>
                    </a:srgbClr>
                  </a:outerShdw>
                </a:effectLst>
              </a:rPr>
              <a:t>ifficult to associate one extreme event to </a:t>
            </a:r>
            <a:br>
              <a:rPr lang="en-US" sz="2400" i="1" dirty="0" smtClean="0">
                <a:solidFill>
                  <a:srgbClr val="000099"/>
                </a:solidFill>
                <a:effectLst>
                  <a:outerShdw blurRad="38100" dist="38100" dir="2700000" algn="tl">
                    <a:srgbClr val="000000">
                      <a:alpha val="43137"/>
                    </a:srgbClr>
                  </a:outerShdw>
                </a:effectLst>
              </a:rPr>
            </a:br>
            <a:r>
              <a:rPr lang="en-US" sz="2400" i="1" dirty="0" smtClean="0">
                <a:solidFill>
                  <a:srgbClr val="000099"/>
                </a:solidFill>
                <a:effectLst>
                  <a:outerShdw blurRad="38100" dist="38100" dir="2700000" algn="tl">
                    <a:srgbClr val="000000">
                      <a:alpha val="43137"/>
                    </a:srgbClr>
                  </a:outerShdw>
                </a:effectLst>
              </a:rPr>
              <a:t>climate change, rather trends indicate a </a:t>
            </a:r>
            <a:br>
              <a:rPr lang="en-US" sz="2400" i="1" dirty="0" smtClean="0">
                <a:solidFill>
                  <a:srgbClr val="000099"/>
                </a:solidFill>
                <a:effectLst>
                  <a:outerShdw blurRad="38100" dist="38100" dir="2700000" algn="tl">
                    <a:srgbClr val="000000">
                      <a:alpha val="43137"/>
                    </a:srgbClr>
                  </a:outerShdw>
                </a:effectLst>
              </a:rPr>
            </a:br>
            <a:r>
              <a:rPr lang="en-US" sz="2400" i="1" dirty="0" smtClean="0">
                <a:solidFill>
                  <a:srgbClr val="000099"/>
                </a:solidFill>
                <a:effectLst>
                  <a:outerShdw blurRad="38100" dist="38100" dir="2700000" algn="tl">
                    <a:srgbClr val="000000">
                      <a:alpha val="43137"/>
                    </a:srgbClr>
                  </a:outerShdw>
                </a:effectLst>
              </a:rPr>
              <a:t>higher frequency of events</a:t>
            </a:r>
            <a:endParaRPr lang="en-US" sz="2400" i="1" dirty="0">
              <a:solidFill>
                <a:srgbClr val="000099"/>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21961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10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fade">
                                      <p:cBhvr>
                                        <p:cTn id="18" dur="1000"/>
                                        <p:tgtEl>
                                          <p:spTgt spid="1028"/>
                                        </p:tgtEl>
                                      </p:cBhvr>
                                    </p:animEffect>
                                  </p:childTnLst>
                                </p:cTn>
                              </p:par>
                              <p:par>
                                <p:cTn id="19" presetID="10" presetClass="entr" presetSubtype="0" fill="hold" nodeType="withEffect">
                                  <p:stCondLst>
                                    <p:cond delay="0"/>
                                  </p:stCondLst>
                                  <p:childTnLst>
                                    <p:set>
                                      <p:cBhvr>
                                        <p:cTn id="20" dur="1" fill="hold">
                                          <p:stCondLst>
                                            <p:cond delay="0"/>
                                          </p:stCondLst>
                                        </p:cTn>
                                        <p:tgtEl>
                                          <p:spTgt spid="1027"/>
                                        </p:tgtEl>
                                        <p:attrNameLst>
                                          <p:attrName>style.visibility</p:attrName>
                                        </p:attrNameLst>
                                      </p:cBhvr>
                                      <p:to>
                                        <p:strVal val="visible"/>
                                      </p:to>
                                    </p:set>
                                    <p:animEffect transition="in" filter="fade">
                                      <p:cBhvr>
                                        <p:cTn id="21" dur="1000"/>
                                        <p:tgtEl>
                                          <p:spTgt spid="10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30"/>
                                        </p:tgtEl>
                                        <p:attrNameLst>
                                          <p:attrName>style.visibility</p:attrName>
                                        </p:attrNameLst>
                                      </p:cBhvr>
                                      <p:to>
                                        <p:strVal val="visible"/>
                                      </p:to>
                                    </p:set>
                                    <p:animEffect transition="in" filter="fade">
                                      <p:cBhvr>
                                        <p:cTn id="26" dur="1000"/>
                                        <p:tgtEl>
                                          <p:spTgt spid="103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9" grpId="0"/>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 t="67659" r="-50"/>
          <a:stretch/>
        </p:blipFill>
        <p:spPr bwMode="auto">
          <a:xfrm>
            <a:off x="1700638" y="4624157"/>
            <a:ext cx="6490397" cy="2217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318963" y="6596390"/>
            <a:ext cx="763351" cy="261610"/>
          </a:xfrm>
          <a:prstGeom prst="rect">
            <a:avLst/>
          </a:prstGeom>
          <a:noFill/>
        </p:spPr>
        <p:txBody>
          <a:bodyPr wrap="none" rtlCol="0">
            <a:spAutoFit/>
          </a:bodyPr>
          <a:lstStyle/>
          <a:p>
            <a:r>
              <a:rPr lang="en-US" sz="1100" dirty="0" smtClean="0">
                <a:solidFill>
                  <a:prstClr val="black"/>
                </a:solidFill>
              </a:rPr>
              <a:t>IPCC 2014</a:t>
            </a:r>
            <a:endParaRPr lang="en-US" sz="1100" dirty="0">
              <a:solidFill>
                <a:prstClr val="black"/>
              </a:solidFill>
            </a:endParaRPr>
          </a:p>
        </p:txBody>
      </p:sp>
      <p:sp>
        <p:nvSpPr>
          <p:cNvPr id="2" name="TextBox 1"/>
          <p:cNvSpPr txBox="1"/>
          <p:nvPr/>
        </p:nvSpPr>
        <p:spPr>
          <a:xfrm rot="16200000">
            <a:off x="-2074325" y="2921169"/>
            <a:ext cx="5432385" cy="1015663"/>
          </a:xfrm>
          <a:prstGeom prst="rect">
            <a:avLst/>
          </a:prstGeom>
          <a:noFill/>
        </p:spPr>
        <p:txBody>
          <a:bodyPr wrap="none" rtlCol="0">
            <a:spAutoFit/>
          </a:bodyPr>
          <a:lstStyle/>
          <a:p>
            <a:r>
              <a:rPr lang="en-US" sz="6000" spc="300" dirty="0" smtClean="0">
                <a:solidFill>
                  <a:srgbClr val="C00000"/>
                </a:solidFill>
              </a:rPr>
              <a:t>The Big Picture</a:t>
            </a:r>
            <a:endParaRPr lang="en-US" sz="6000" spc="300" dirty="0">
              <a:solidFill>
                <a:srgbClr val="C00000"/>
              </a:solidFill>
            </a:endParaRPr>
          </a:p>
        </p:txBody>
      </p:sp>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4571" b="32714"/>
          <a:stretch/>
        </p:blipFill>
        <p:spPr bwMode="auto">
          <a:xfrm>
            <a:off x="1700635" y="2380588"/>
            <a:ext cx="6490397" cy="22435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65571"/>
          <a:stretch/>
        </p:blipFill>
        <p:spPr bwMode="auto">
          <a:xfrm>
            <a:off x="1700638" y="19455"/>
            <a:ext cx="6490397" cy="2361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667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150" name="Picture 6" descr="C:\Users\MARK~1.JAC\AppData\Local\Temp\1\SNAGHTML959cb1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49" y="533400"/>
            <a:ext cx="9296400" cy="647952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238813" y="8956"/>
            <a:ext cx="6666377" cy="461665"/>
          </a:xfrm>
          <a:prstGeom prst="rect">
            <a:avLst/>
          </a:prstGeom>
          <a:noFill/>
        </p:spPr>
        <p:txBody>
          <a:bodyPr wrap="none" rtlCol="0">
            <a:spAutoFit/>
          </a:bodyPr>
          <a:lstStyle/>
          <a:p>
            <a:pPr algn="ctr"/>
            <a:r>
              <a:rPr lang="en-US" sz="2400" b="1" dirty="0" smtClean="0">
                <a:solidFill>
                  <a:srgbClr val="FFFF00"/>
                </a:solidFill>
              </a:rPr>
              <a:t>Some Recommended Adaptations From IPCC AR5</a:t>
            </a:r>
            <a:endParaRPr lang="en-US" sz="1600" i="1" dirty="0">
              <a:solidFill>
                <a:srgbClr val="FFFF00"/>
              </a:solidFill>
            </a:endParaRP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866869"/>
            <a:ext cx="7696200" cy="10126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2766" y="5318193"/>
            <a:ext cx="7671593" cy="10183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6536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 calcmode="lin" valueType="num">
                                      <p:cBhvr>
                                        <p:cTn id="7" dur="1000" fill="hold"/>
                                        <p:tgtEl>
                                          <p:spTgt spid="6147"/>
                                        </p:tgtEl>
                                        <p:attrNameLst>
                                          <p:attrName>ppt_w</p:attrName>
                                        </p:attrNameLst>
                                      </p:cBhvr>
                                      <p:tavLst>
                                        <p:tav tm="0">
                                          <p:val>
                                            <p:fltVal val="0"/>
                                          </p:val>
                                        </p:tav>
                                        <p:tav tm="100000">
                                          <p:val>
                                            <p:strVal val="#ppt_w"/>
                                          </p:val>
                                        </p:tav>
                                      </p:tavLst>
                                    </p:anim>
                                    <p:anim calcmode="lin" valueType="num">
                                      <p:cBhvr>
                                        <p:cTn id="8" dur="1000" fill="hold"/>
                                        <p:tgtEl>
                                          <p:spTgt spid="6147"/>
                                        </p:tgtEl>
                                        <p:attrNameLst>
                                          <p:attrName>ppt_h</p:attrName>
                                        </p:attrNameLst>
                                      </p:cBhvr>
                                      <p:tavLst>
                                        <p:tav tm="0">
                                          <p:val>
                                            <p:fltVal val="0"/>
                                          </p:val>
                                        </p:tav>
                                        <p:tav tm="100000">
                                          <p:val>
                                            <p:strVal val="#ppt_h"/>
                                          </p:val>
                                        </p:tav>
                                      </p:tavLst>
                                    </p:anim>
                                    <p:animEffect transition="in" filter="fade">
                                      <p:cBhvr>
                                        <p:cTn id="9" dur="1000"/>
                                        <p:tgtEl>
                                          <p:spTgt spid="614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148"/>
                                        </p:tgtEl>
                                        <p:attrNameLst>
                                          <p:attrName>style.visibility</p:attrName>
                                        </p:attrNameLst>
                                      </p:cBhvr>
                                      <p:to>
                                        <p:strVal val="visible"/>
                                      </p:to>
                                    </p:set>
                                    <p:anim calcmode="lin" valueType="num">
                                      <p:cBhvr>
                                        <p:cTn id="14" dur="1000" fill="hold"/>
                                        <p:tgtEl>
                                          <p:spTgt spid="6148"/>
                                        </p:tgtEl>
                                        <p:attrNameLst>
                                          <p:attrName>ppt_w</p:attrName>
                                        </p:attrNameLst>
                                      </p:cBhvr>
                                      <p:tavLst>
                                        <p:tav tm="0">
                                          <p:val>
                                            <p:fltVal val="0"/>
                                          </p:val>
                                        </p:tav>
                                        <p:tav tm="100000">
                                          <p:val>
                                            <p:strVal val="#ppt_w"/>
                                          </p:val>
                                        </p:tav>
                                      </p:tavLst>
                                    </p:anim>
                                    <p:anim calcmode="lin" valueType="num">
                                      <p:cBhvr>
                                        <p:cTn id="15" dur="1000" fill="hold"/>
                                        <p:tgtEl>
                                          <p:spTgt spid="6148"/>
                                        </p:tgtEl>
                                        <p:attrNameLst>
                                          <p:attrName>ppt_h</p:attrName>
                                        </p:attrNameLst>
                                      </p:cBhvr>
                                      <p:tavLst>
                                        <p:tav tm="0">
                                          <p:val>
                                            <p:fltVal val="0"/>
                                          </p:val>
                                        </p:tav>
                                        <p:tav tm="100000">
                                          <p:val>
                                            <p:strVal val="#ppt_h"/>
                                          </p:val>
                                        </p:tav>
                                      </p:tavLst>
                                    </p:anim>
                                    <p:animEffect transition="in" filter="fade">
                                      <p:cBhvr>
                                        <p:cTn id="16" dur="10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t="5917" b="7995"/>
          <a:stretch/>
        </p:blipFill>
        <p:spPr>
          <a:xfrm>
            <a:off x="0" y="954107"/>
            <a:ext cx="9144000" cy="5903893"/>
          </a:xfrm>
          <a:prstGeom prst="rect">
            <a:avLst/>
          </a:prstGeom>
        </p:spPr>
      </p:pic>
      <p:sp>
        <p:nvSpPr>
          <p:cNvPr id="2" name="Title 1"/>
          <p:cNvSpPr>
            <a:spLocks noGrp="1"/>
          </p:cNvSpPr>
          <p:nvPr>
            <p:ph type="title"/>
          </p:nvPr>
        </p:nvSpPr>
        <p:spPr>
          <a:xfrm>
            <a:off x="1371600" y="980150"/>
            <a:ext cx="7772400" cy="1362075"/>
          </a:xfrm>
        </p:spPr>
        <p:txBody>
          <a:bodyPr/>
          <a:lstStyle/>
          <a:p>
            <a:pPr algn="r"/>
            <a:r>
              <a:rPr lang="en-US" dirty="0" smtClean="0">
                <a:solidFill>
                  <a:srgbClr val="FFFF00"/>
                </a:solidFill>
              </a:rPr>
              <a:t>Thank YOU</a:t>
            </a:r>
            <a:endParaRPr lang="en-US" dirty="0">
              <a:solidFill>
                <a:srgbClr val="FFFF00"/>
              </a:solidFill>
            </a:endParaRPr>
          </a:p>
        </p:txBody>
      </p:sp>
      <p:sp>
        <p:nvSpPr>
          <p:cNvPr id="3" name="Text Placeholder 2"/>
          <p:cNvSpPr>
            <a:spLocks noGrp="1"/>
          </p:cNvSpPr>
          <p:nvPr>
            <p:ph type="body" idx="1"/>
          </p:nvPr>
        </p:nvSpPr>
        <p:spPr>
          <a:xfrm>
            <a:off x="2590800" y="1905000"/>
            <a:ext cx="6412717" cy="1500187"/>
          </a:xfrm>
        </p:spPr>
        <p:txBody>
          <a:bodyPr anchor="t"/>
          <a:lstStyle/>
          <a:p>
            <a:pPr algn="r"/>
            <a:r>
              <a:rPr lang="en-US" sz="2800" dirty="0" smtClean="0">
                <a:solidFill>
                  <a:srgbClr val="000066"/>
                </a:solidFill>
                <a:effectLst>
                  <a:outerShdw blurRad="38100" dist="38100" dir="2700000" algn="tl">
                    <a:srgbClr val="000000">
                      <a:alpha val="43137"/>
                    </a:srgbClr>
                  </a:outerShdw>
                </a:effectLst>
              </a:rPr>
              <a:t>Mark Jackson </a:t>
            </a:r>
            <a:br>
              <a:rPr lang="en-US" sz="2800" dirty="0" smtClean="0">
                <a:solidFill>
                  <a:srgbClr val="000066"/>
                </a:solidFill>
                <a:effectLst>
                  <a:outerShdw blurRad="38100" dist="38100" dir="2700000" algn="tl">
                    <a:srgbClr val="000000">
                      <a:alpha val="43137"/>
                    </a:srgbClr>
                  </a:outerShdw>
                </a:effectLst>
              </a:rPr>
            </a:br>
            <a:r>
              <a:rPr lang="en-US" sz="2800" dirty="0" smtClean="0">
                <a:solidFill>
                  <a:srgbClr val="000066"/>
                </a:solidFill>
                <a:effectLst>
                  <a:outerShdw blurRad="38100" dist="38100" dir="2700000" algn="tl">
                    <a:srgbClr val="000000">
                      <a:alpha val="43137"/>
                    </a:srgbClr>
                  </a:outerShdw>
                </a:effectLst>
              </a:rPr>
              <a:t>Meteorologist in Charge</a:t>
            </a:r>
          </a:p>
          <a:p>
            <a:pPr algn="r"/>
            <a:r>
              <a:rPr lang="en-US" sz="2800" dirty="0" smtClean="0">
                <a:solidFill>
                  <a:srgbClr val="000066"/>
                </a:solidFill>
                <a:effectLst>
                  <a:outerShdw blurRad="38100" dist="38100" dir="2700000" algn="tl">
                    <a:srgbClr val="000000">
                      <a:alpha val="43137"/>
                    </a:srgbClr>
                  </a:outerShdw>
                </a:effectLst>
              </a:rPr>
              <a:t>NOAA/National Weather Service</a:t>
            </a:r>
          </a:p>
          <a:p>
            <a:pPr algn="r"/>
            <a:r>
              <a:rPr lang="en-US" sz="2800" dirty="0" smtClean="0">
                <a:solidFill>
                  <a:srgbClr val="000066"/>
                </a:solidFill>
                <a:effectLst>
                  <a:outerShdw blurRad="38100" dist="38100" dir="2700000" algn="tl">
                    <a:srgbClr val="000000">
                      <a:alpha val="43137"/>
                    </a:srgbClr>
                  </a:outerShdw>
                </a:effectLst>
              </a:rPr>
              <a:t>Los Angeles/Oxnard, CA</a:t>
            </a:r>
            <a:br>
              <a:rPr lang="en-US" sz="2800" dirty="0" smtClean="0">
                <a:solidFill>
                  <a:srgbClr val="000066"/>
                </a:solidFill>
                <a:effectLst>
                  <a:outerShdw blurRad="38100" dist="38100" dir="2700000" algn="tl">
                    <a:srgbClr val="000000">
                      <a:alpha val="43137"/>
                    </a:srgbClr>
                  </a:outerShdw>
                </a:effectLst>
              </a:rPr>
            </a:br>
            <a:r>
              <a:rPr lang="en-US" sz="2800" dirty="0" smtClean="0">
                <a:solidFill>
                  <a:srgbClr val="000066"/>
                </a:solidFill>
                <a:effectLst>
                  <a:outerShdw blurRad="38100" dist="38100" dir="2700000" algn="tl">
                    <a:srgbClr val="000000">
                      <a:alpha val="43137"/>
                    </a:srgbClr>
                  </a:outerShdw>
                </a:effectLst>
              </a:rPr>
              <a:t/>
            </a:r>
            <a:br>
              <a:rPr lang="en-US" sz="2800" dirty="0" smtClean="0">
                <a:solidFill>
                  <a:srgbClr val="000066"/>
                </a:solidFill>
                <a:effectLst>
                  <a:outerShdw blurRad="38100" dist="38100" dir="2700000" algn="tl">
                    <a:srgbClr val="000000">
                      <a:alpha val="43137"/>
                    </a:srgbClr>
                  </a:outerShdw>
                </a:effectLst>
              </a:rPr>
            </a:br>
            <a:r>
              <a:rPr lang="en-US" sz="2800" dirty="0" smtClean="0">
                <a:solidFill>
                  <a:srgbClr val="000066"/>
                </a:solidFill>
                <a:effectLst>
                  <a:outerShdw blurRad="38100" dist="38100" dir="2700000" algn="tl">
                    <a:srgbClr val="000000">
                      <a:alpha val="43137"/>
                    </a:srgbClr>
                  </a:outerShdw>
                </a:effectLst>
              </a:rPr>
              <a:t>Mark.Jackson@noaa.gov</a:t>
            </a:r>
          </a:p>
          <a:p>
            <a:pPr algn="r"/>
            <a:r>
              <a:rPr lang="en-US" sz="2800" dirty="0" smtClean="0">
                <a:solidFill>
                  <a:srgbClr val="000066"/>
                </a:solidFill>
                <a:effectLst>
                  <a:outerShdw blurRad="38100" dist="38100" dir="2700000" algn="tl">
                    <a:srgbClr val="000000">
                      <a:alpha val="43137"/>
                    </a:srgbClr>
                  </a:outerShdw>
                </a:effectLst>
              </a:rPr>
              <a:t/>
            </a:r>
            <a:br>
              <a:rPr lang="en-US" sz="2800" dirty="0" smtClean="0">
                <a:solidFill>
                  <a:srgbClr val="000066"/>
                </a:solidFill>
                <a:effectLst>
                  <a:outerShdw blurRad="38100" dist="38100" dir="2700000" algn="tl">
                    <a:srgbClr val="000000">
                      <a:alpha val="43137"/>
                    </a:srgbClr>
                  </a:outerShdw>
                </a:effectLst>
              </a:rPr>
            </a:br>
            <a:r>
              <a:rPr lang="en-US" sz="2800" dirty="0" smtClean="0">
                <a:solidFill>
                  <a:srgbClr val="000066"/>
                </a:solidFill>
                <a:effectLst>
                  <a:outerShdw blurRad="38100" dist="38100" dir="2700000" algn="tl">
                    <a:srgbClr val="000000">
                      <a:alpha val="43137"/>
                    </a:srgbClr>
                  </a:outerShdw>
                </a:effectLst>
              </a:rPr>
              <a:t/>
            </a:r>
            <a:br>
              <a:rPr lang="en-US" sz="2800" dirty="0" smtClean="0">
                <a:solidFill>
                  <a:srgbClr val="000066"/>
                </a:solidFill>
                <a:effectLst>
                  <a:outerShdw blurRad="38100" dist="38100" dir="2700000" algn="tl">
                    <a:srgbClr val="000000">
                      <a:alpha val="43137"/>
                    </a:srgbClr>
                  </a:outerShdw>
                </a:effectLst>
              </a:rPr>
            </a:br>
            <a:r>
              <a:rPr lang="en-US" sz="2800" dirty="0" smtClean="0">
                <a:solidFill>
                  <a:srgbClr val="000066"/>
                </a:solidFill>
                <a:effectLst>
                  <a:outerShdw blurRad="38100" dist="38100" dir="2700000" algn="tl">
                    <a:srgbClr val="000000">
                      <a:alpha val="43137"/>
                    </a:srgbClr>
                  </a:outerShdw>
                </a:effectLst>
              </a:rPr>
              <a:t/>
            </a:r>
            <a:br>
              <a:rPr lang="en-US" sz="2800" dirty="0" smtClean="0">
                <a:solidFill>
                  <a:srgbClr val="000066"/>
                </a:solidFill>
                <a:effectLst>
                  <a:outerShdw blurRad="38100" dist="38100" dir="2700000" algn="tl">
                    <a:srgbClr val="000000">
                      <a:alpha val="43137"/>
                    </a:srgbClr>
                  </a:outerShdw>
                </a:effectLst>
              </a:rPr>
            </a:br>
            <a:endParaRPr lang="en-US" sz="2800" dirty="0">
              <a:solidFill>
                <a:srgbClr val="000066"/>
              </a:solidFill>
              <a:effectLst>
                <a:outerShdw blurRad="38100" dist="38100" dir="2700000" algn="tl">
                  <a:srgbClr val="000000">
                    <a:alpha val="43137"/>
                  </a:srgbClr>
                </a:outerShdw>
              </a:effectLst>
            </a:endParaRPr>
          </a:p>
        </p:txBody>
      </p:sp>
      <p:sp>
        <p:nvSpPr>
          <p:cNvPr id="5" name="TextBox 4"/>
          <p:cNvSpPr txBox="1"/>
          <p:nvPr/>
        </p:nvSpPr>
        <p:spPr>
          <a:xfrm>
            <a:off x="4610100" y="6573816"/>
            <a:ext cx="3300647" cy="276999"/>
          </a:xfrm>
          <a:prstGeom prst="rect">
            <a:avLst/>
          </a:prstGeom>
          <a:noFill/>
        </p:spPr>
        <p:txBody>
          <a:bodyPr wrap="none" rtlCol="0">
            <a:spAutoFit/>
          </a:bodyPr>
          <a:lstStyle/>
          <a:p>
            <a:pPr defTabSz="457200"/>
            <a:r>
              <a:rPr lang="en-US" sz="1200" dirty="0" smtClean="0">
                <a:solidFill>
                  <a:srgbClr val="FFFFFF"/>
                </a:solidFill>
              </a:rPr>
              <a:t>Chimney Fire, San Luis Obispo County/NWS Photo</a:t>
            </a:r>
            <a:endParaRPr lang="en-US" sz="1200" dirty="0">
              <a:solidFill>
                <a:srgbClr val="FFFFFF"/>
              </a:solidFill>
            </a:endParaRPr>
          </a:p>
        </p:txBody>
      </p:sp>
      <p:pic>
        <p:nvPicPr>
          <p:cNvPr id="6" name="Picture 9" descr="NOA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2860" y="5910078"/>
            <a:ext cx="744971" cy="750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1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533400" y="151790"/>
            <a:ext cx="2286000" cy="400050"/>
          </a:xfrm>
          <a:prstGeom prst="rect">
            <a:avLst/>
          </a:prstGeom>
          <a:noFill/>
        </p:spPr>
        <p:txBody>
          <a:bodyPr>
            <a:spAutoFit/>
          </a:bodyPr>
          <a:lstStyle/>
          <a:p>
            <a:pPr>
              <a:defRPr/>
            </a:pPr>
            <a:r>
              <a:rPr lang="en-US" sz="2000" b="1" dirty="0">
                <a:solidFill>
                  <a:prstClr val="white"/>
                </a:solidFill>
                <a:effectLst>
                  <a:outerShdw blurRad="38100" dist="38100" dir="2700000" algn="tl">
                    <a:srgbClr val="000000">
                      <a:alpha val="43137"/>
                    </a:srgbClr>
                  </a:outerShdw>
                </a:effectLst>
              </a:rPr>
              <a:t>@NWSLosAngeles</a:t>
            </a:r>
          </a:p>
        </p:txBody>
      </p:sp>
      <p:pic>
        <p:nvPicPr>
          <p:cNvPr id="1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29400" y="75590"/>
            <a:ext cx="533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4200" y="116865"/>
            <a:ext cx="493713"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3657600" y="151790"/>
            <a:ext cx="2794000" cy="400050"/>
          </a:xfrm>
          <a:prstGeom prst="rect">
            <a:avLst/>
          </a:prstGeom>
          <a:noFill/>
        </p:spPr>
        <p:txBody>
          <a:bodyPr>
            <a:spAutoFit/>
          </a:bodyPr>
          <a:lstStyle/>
          <a:p>
            <a:pPr>
              <a:defRPr/>
            </a:pPr>
            <a:r>
              <a:rPr lang="en-US" sz="2000" b="1" dirty="0">
                <a:solidFill>
                  <a:prstClr val="white"/>
                </a:solidFill>
                <a:effectLst>
                  <a:outerShdw blurRad="38100" dist="38100" dir="2700000" algn="tl">
                    <a:srgbClr val="000000">
                      <a:alpha val="43137"/>
                    </a:srgbClr>
                  </a:outerShdw>
                </a:effectLst>
              </a:rPr>
              <a:t>weather.gov/losangeles</a:t>
            </a:r>
          </a:p>
        </p:txBody>
      </p:sp>
      <p:sp>
        <p:nvSpPr>
          <p:cNvPr id="13" name="TextBox 12"/>
          <p:cNvSpPr txBox="1"/>
          <p:nvPr/>
        </p:nvSpPr>
        <p:spPr>
          <a:xfrm>
            <a:off x="7210425" y="162903"/>
            <a:ext cx="1979613" cy="400050"/>
          </a:xfrm>
          <a:prstGeom prst="rect">
            <a:avLst/>
          </a:prstGeom>
          <a:noFill/>
        </p:spPr>
        <p:txBody>
          <a:bodyPr>
            <a:spAutoFit/>
          </a:bodyPr>
          <a:lstStyle/>
          <a:p>
            <a:pPr>
              <a:defRPr/>
            </a:pPr>
            <a:r>
              <a:rPr lang="en-US" sz="2000" b="1" dirty="0">
                <a:solidFill>
                  <a:prstClr val="white"/>
                </a:solidFill>
                <a:effectLst>
                  <a:outerShdw blurRad="38100" dist="38100" dir="2700000" algn="tl">
                    <a:srgbClr val="000000">
                      <a:alpha val="43137"/>
                    </a:srgbClr>
                  </a:outerShdw>
                </a:effectLst>
              </a:rPr>
              <a:t>NWSLosAngeles</a:t>
            </a:r>
          </a:p>
        </p:txBody>
      </p:sp>
    </p:spTree>
    <p:extLst>
      <p:ext uri="{BB962C8B-B14F-4D97-AF65-F5344CB8AC3E}">
        <p14:creationId xmlns:p14="http://schemas.microsoft.com/office/powerpoint/2010/main" val="41657537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9"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152" y="2748157"/>
            <a:ext cx="2233827" cy="2561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828" t="11720" r="1278"/>
          <a:stretch/>
        </p:blipFill>
        <p:spPr bwMode="auto">
          <a:xfrm>
            <a:off x="999358" y="5359401"/>
            <a:ext cx="7086572" cy="79896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999358" y="5628822"/>
            <a:ext cx="1447800" cy="529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rPr>
              <a:t>Abnormally</a:t>
            </a:r>
            <a:br>
              <a:rPr lang="en-US" sz="1600" b="1" dirty="0" smtClean="0">
                <a:solidFill>
                  <a:schemeClr val="tx1"/>
                </a:solidFill>
              </a:rPr>
            </a:br>
            <a:r>
              <a:rPr lang="en-US" sz="1600" b="1" dirty="0" smtClean="0">
                <a:solidFill>
                  <a:schemeClr val="tx1"/>
                </a:solidFill>
              </a:rPr>
              <a:t>Dry</a:t>
            </a:r>
            <a:endParaRPr lang="en-US" sz="1600" b="1" dirty="0">
              <a:solidFill>
                <a:schemeClr val="tx1"/>
              </a:solidFill>
            </a:endParaRPr>
          </a:p>
        </p:txBody>
      </p:sp>
      <p:sp>
        <p:nvSpPr>
          <p:cNvPr id="11" name="Rectangle 10"/>
          <p:cNvSpPr/>
          <p:nvPr/>
        </p:nvSpPr>
        <p:spPr>
          <a:xfrm>
            <a:off x="2447157" y="5628821"/>
            <a:ext cx="1392383" cy="529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rPr>
              <a:t>Moderate</a:t>
            </a:r>
            <a:br>
              <a:rPr lang="en-US" sz="1600" b="1" dirty="0" smtClean="0">
                <a:solidFill>
                  <a:schemeClr val="tx1"/>
                </a:solidFill>
              </a:rPr>
            </a:br>
            <a:r>
              <a:rPr lang="en-US" sz="1600" b="1" dirty="0" smtClean="0">
                <a:solidFill>
                  <a:schemeClr val="tx1"/>
                </a:solidFill>
              </a:rPr>
              <a:t>Drought</a:t>
            </a:r>
            <a:endParaRPr lang="en-US" sz="1600" b="1" dirty="0">
              <a:solidFill>
                <a:schemeClr val="tx1"/>
              </a:solidFill>
            </a:endParaRPr>
          </a:p>
        </p:txBody>
      </p:sp>
      <p:sp>
        <p:nvSpPr>
          <p:cNvPr id="12" name="Rectangle 11"/>
          <p:cNvSpPr/>
          <p:nvPr/>
        </p:nvSpPr>
        <p:spPr>
          <a:xfrm>
            <a:off x="3839539" y="5628821"/>
            <a:ext cx="1413163" cy="529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rPr>
              <a:t>Severe</a:t>
            </a:r>
            <a:br>
              <a:rPr lang="en-US" sz="1600" b="1" dirty="0" smtClean="0">
                <a:solidFill>
                  <a:schemeClr val="tx1"/>
                </a:solidFill>
              </a:rPr>
            </a:br>
            <a:r>
              <a:rPr lang="en-US" sz="1600" b="1" dirty="0" smtClean="0">
                <a:solidFill>
                  <a:schemeClr val="tx1"/>
                </a:solidFill>
              </a:rPr>
              <a:t>Drought</a:t>
            </a:r>
            <a:endParaRPr lang="en-US" sz="1600" b="1" dirty="0">
              <a:solidFill>
                <a:schemeClr val="tx1"/>
              </a:solidFill>
            </a:endParaRPr>
          </a:p>
        </p:txBody>
      </p:sp>
      <p:sp>
        <p:nvSpPr>
          <p:cNvPr id="14" name="Rectangle 13"/>
          <p:cNvSpPr/>
          <p:nvPr/>
        </p:nvSpPr>
        <p:spPr>
          <a:xfrm>
            <a:off x="5224995" y="5628821"/>
            <a:ext cx="1413163" cy="529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rPr>
              <a:t>Extreme</a:t>
            </a:r>
            <a:br>
              <a:rPr lang="en-US" sz="1600" b="1" dirty="0" smtClean="0">
                <a:solidFill>
                  <a:schemeClr val="tx1"/>
                </a:solidFill>
              </a:rPr>
            </a:br>
            <a:r>
              <a:rPr lang="en-US" sz="1600" b="1" dirty="0" smtClean="0">
                <a:solidFill>
                  <a:schemeClr val="tx1"/>
                </a:solidFill>
              </a:rPr>
              <a:t>Drought</a:t>
            </a:r>
            <a:endParaRPr lang="en-US" sz="1600" b="1" dirty="0">
              <a:solidFill>
                <a:schemeClr val="tx1"/>
              </a:solidFill>
            </a:endParaRPr>
          </a:p>
        </p:txBody>
      </p:sp>
      <p:sp>
        <p:nvSpPr>
          <p:cNvPr id="15" name="Rectangle 14"/>
          <p:cNvSpPr/>
          <p:nvPr/>
        </p:nvSpPr>
        <p:spPr>
          <a:xfrm>
            <a:off x="6638157" y="5628821"/>
            <a:ext cx="1447773" cy="529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rPr>
              <a:t>Exceptional</a:t>
            </a:r>
            <a:br>
              <a:rPr lang="en-US" sz="1600" b="1" dirty="0" smtClean="0">
                <a:solidFill>
                  <a:schemeClr val="tx1"/>
                </a:solidFill>
              </a:rPr>
            </a:br>
            <a:r>
              <a:rPr lang="en-US" sz="1600" b="1" dirty="0" smtClean="0">
                <a:solidFill>
                  <a:schemeClr val="tx1"/>
                </a:solidFill>
              </a:rPr>
              <a:t>Drought</a:t>
            </a:r>
            <a:endParaRPr lang="en-US" sz="1600" b="1" dirty="0">
              <a:solidFill>
                <a:schemeClr val="tx1"/>
              </a:solidFill>
            </a:endParaRPr>
          </a:p>
        </p:txBody>
      </p:sp>
      <p:sp>
        <p:nvSpPr>
          <p:cNvPr id="9" name="TextBox 8"/>
          <p:cNvSpPr txBox="1"/>
          <p:nvPr/>
        </p:nvSpPr>
        <p:spPr>
          <a:xfrm>
            <a:off x="1128116" y="2904552"/>
            <a:ext cx="652743" cy="646331"/>
          </a:xfrm>
          <a:prstGeom prst="rect">
            <a:avLst/>
          </a:prstGeom>
          <a:noFill/>
        </p:spPr>
        <p:txBody>
          <a:bodyPr wrap="none" rtlCol="0">
            <a:spAutoFit/>
          </a:bodyPr>
          <a:lstStyle/>
          <a:p>
            <a:pPr algn="ctr"/>
            <a:r>
              <a:rPr lang="en-US" dirty="0" smtClean="0"/>
              <a:t>July</a:t>
            </a:r>
          </a:p>
          <a:p>
            <a:pPr algn="ctr"/>
            <a:r>
              <a:rPr lang="en-US" dirty="0" smtClean="0"/>
              <a:t>2013</a:t>
            </a:r>
            <a:endParaRPr lang="en-US" dirty="0"/>
          </a:p>
        </p:txBody>
      </p:sp>
      <p:pic>
        <p:nvPicPr>
          <p:cNvPr id="12300"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08783" y="2726768"/>
            <a:ext cx="2286000" cy="2561617"/>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6" name="TextBox 25"/>
          <p:cNvSpPr txBox="1"/>
          <p:nvPr/>
        </p:nvSpPr>
        <p:spPr>
          <a:xfrm>
            <a:off x="3281153" y="2904552"/>
            <a:ext cx="652743" cy="646331"/>
          </a:xfrm>
          <a:prstGeom prst="rect">
            <a:avLst/>
          </a:prstGeom>
          <a:noFill/>
        </p:spPr>
        <p:txBody>
          <a:bodyPr wrap="none" rtlCol="0">
            <a:spAutoFit/>
          </a:bodyPr>
          <a:lstStyle/>
          <a:p>
            <a:pPr algn="ctr"/>
            <a:r>
              <a:rPr lang="en-US" dirty="0" smtClean="0"/>
              <a:t>July</a:t>
            </a:r>
          </a:p>
          <a:p>
            <a:pPr algn="ctr"/>
            <a:r>
              <a:rPr lang="en-US" dirty="0" smtClean="0"/>
              <a:t>2014</a:t>
            </a:r>
            <a:endParaRPr lang="en-US" dirty="0"/>
          </a:p>
        </p:txBody>
      </p:sp>
      <p:pic>
        <p:nvPicPr>
          <p:cNvPr id="12301" name="Picture 1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83222" y="2748156"/>
            <a:ext cx="2249381" cy="2574201"/>
          </a:xfrm>
          <a:prstGeom prst="rect">
            <a:avLst/>
          </a:prstGeom>
          <a:noFill/>
          <a:ln w="9525">
            <a:noFill/>
            <a:miter lim="800000"/>
            <a:headEnd/>
            <a:tailEnd/>
          </a:ln>
          <a:effectLst>
            <a:reflection endPos="0" dist="50800" dir="5400000" sy="-100000" algn="bl" rotWithShape="0"/>
          </a:effectLst>
          <a:extLst>
            <a:ext uri="{909E8E84-426E-40DD-AFC4-6F175D3DCCD1}">
              <a14:hiddenFill xmlns:a14="http://schemas.microsoft.com/office/drawing/2010/main">
                <a:solidFill>
                  <a:schemeClr val="accent1"/>
                </a:solidFill>
              </a14:hiddenFill>
            </a:ext>
          </a:extLst>
        </p:spPr>
      </p:pic>
      <p:sp>
        <p:nvSpPr>
          <p:cNvPr id="28" name="TextBox 27"/>
          <p:cNvSpPr txBox="1"/>
          <p:nvPr/>
        </p:nvSpPr>
        <p:spPr>
          <a:xfrm>
            <a:off x="5583389" y="2904552"/>
            <a:ext cx="652743" cy="646331"/>
          </a:xfrm>
          <a:prstGeom prst="rect">
            <a:avLst/>
          </a:prstGeom>
          <a:noFill/>
        </p:spPr>
        <p:txBody>
          <a:bodyPr wrap="none" rtlCol="0">
            <a:spAutoFit/>
          </a:bodyPr>
          <a:lstStyle/>
          <a:p>
            <a:pPr algn="ctr"/>
            <a:r>
              <a:rPr lang="en-US" dirty="0" smtClean="0"/>
              <a:t>July</a:t>
            </a:r>
          </a:p>
          <a:p>
            <a:pPr algn="ctr"/>
            <a:r>
              <a:rPr lang="en-US" dirty="0" smtClean="0"/>
              <a:t>2015</a:t>
            </a:r>
            <a:endParaRPr lang="en-US" dirty="0"/>
          </a:p>
        </p:txBody>
      </p:sp>
      <p:pic>
        <p:nvPicPr>
          <p:cNvPr id="12302" name="Picture 1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32603" y="2735573"/>
            <a:ext cx="2254450" cy="2574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TextBox 29"/>
          <p:cNvSpPr txBox="1"/>
          <p:nvPr/>
        </p:nvSpPr>
        <p:spPr>
          <a:xfrm>
            <a:off x="7817159" y="2904552"/>
            <a:ext cx="652743" cy="646331"/>
          </a:xfrm>
          <a:prstGeom prst="rect">
            <a:avLst/>
          </a:prstGeom>
          <a:noFill/>
        </p:spPr>
        <p:txBody>
          <a:bodyPr wrap="none" rtlCol="0">
            <a:spAutoFit/>
          </a:bodyPr>
          <a:lstStyle/>
          <a:p>
            <a:pPr algn="ctr"/>
            <a:r>
              <a:rPr lang="en-US" dirty="0" smtClean="0"/>
              <a:t>July</a:t>
            </a:r>
          </a:p>
          <a:p>
            <a:pPr algn="ctr"/>
            <a:r>
              <a:rPr lang="en-US" dirty="0" smtClean="0"/>
              <a:t>2016</a:t>
            </a:r>
            <a:endParaRPr lang="en-US" dirty="0"/>
          </a:p>
        </p:txBody>
      </p:sp>
      <p:sp>
        <p:nvSpPr>
          <p:cNvPr id="17" name="Rectangle 16"/>
          <p:cNvSpPr/>
          <p:nvPr/>
        </p:nvSpPr>
        <p:spPr>
          <a:xfrm>
            <a:off x="53788" y="2734533"/>
            <a:ext cx="9025666" cy="257524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2491" y="457200"/>
            <a:ext cx="9088259" cy="2308324"/>
          </a:xfrm>
          <a:prstGeom prst="rect">
            <a:avLst/>
          </a:prstGeom>
          <a:noFill/>
        </p:spPr>
        <p:txBody>
          <a:bodyPr wrap="square" rtlCol="0">
            <a:spAutoFit/>
          </a:bodyPr>
          <a:lstStyle/>
          <a:p>
            <a:pPr lvl="1"/>
            <a:r>
              <a:rPr lang="en-US" sz="2400" dirty="0">
                <a:solidFill>
                  <a:srgbClr val="002060"/>
                </a:solidFill>
              </a:rPr>
              <a:t>As of </a:t>
            </a:r>
            <a:r>
              <a:rPr lang="en-US" sz="2400" dirty="0" smtClean="0">
                <a:solidFill>
                  <a:srgbClr val="002060"/>
                </a:solidFill>
              </a:rPr>
              <a:t>July 2016, </a:t>
            </a:r>
            <a:r>
              <a:rPr lang="en-US" sz="2400" dirty="0">
                <a:solidFill>
                  <a:srgbClr val="002060"/>
                </a:solidFill>
              </a:rPr>
              <a:t>nearly</a:t>
            </a:r>
            <a:r>
              <a:rPr lang="en-US" sz="2400" dirty="0" smtClean="0">
                <a:solidFill>
                  <a:srgbClr val="C00000"/>
                </a:solidFill>
              </a:rPr>
              <a:t> 43</a:t>
            </a:r>
            <a:r>
              <a:rPr lang="en-US" sz="2400" dirty="0">
                <a:solidFill>
                  <a:srgbClr val="C00000"/>
                </a:solidFill>
              </a:rPr>
              <a:t>%</a:t>
            </a:r>
            <a:r>
              <a:rPr lang="en-US" sz="2400" dirty="0">
                <a:solidFill>
                  <a:srgbClr val="002060"/>
                </a:solidFill>
              </a:rPr>
              <a:t> of </a:t>
            </a:r>
            <a:r>
              <a:rPr lang="en-US" sz="2400" dirty="0" smtClean="0">
                <a:solidFill>
                  <a:srgbClr val="002060"/>
                </a:solidFill>
              </a:rPr>
              <a:t>California was in </a:t>
            </a:r>
            <a:r>
              <a:rPr lang="en-US" sz="2400" dirty="0">
                <a:solidFill>
                  <a:srgbClr val="002060"/>
                </a:solidFill>
              </a:rPr>
              <a:t>Extreme </a:t>
            </a:r>
            <a:r>
              <a:rPr lang="en-US" sz="2400" dirty="0" smtClean="0">
                <a:solidFill>
                  <a:srgbClr val="002060"/>
                </a:solidFill>
              </a:rPr>
              <a:t>to </a:t>
            </a:r>
            <a:r>
              <a:rPr lang="en-US" sz="2400" dirty="0">
                <a:solidFill>
                  <a:srgbClr val="002060"/>
                </a:solidFill>
              </a:rPr>
              <a:t>Exceptional </a:t>
            </a:r>
            <a:r>
              <a:rPr lang="en-US" sz="2400" dirty="0" smtClean="0">
                <a:solidFill>
                  <a:srgbClr val="002060"/>
                </a:solidFill>
              </a:rPr>
              <a:t>Drought</a:t>
            </a:r>
            <a:br>
              <a:rPr lang="en-US" sz="2400" dirty="0" smtClean="0">
                <a:solidFill>
                  <a:srgbClr val="002060"/>
                </a:solidFill>
              </a:rPr>
            </a:br>
            <a:endParaRPr lang="en-US" sz="2400" dirty="0">
              <a:solidFill>
                <a:srgbClr val="002060"/>
              </a:solidFill>
            </a:endParaRPr>
          </a:p>
          <a:p>
            <a:pPr lvl="1"/>
            <a:r>
              <a:rPr lang="en-US" sz="2400" dirty="0" smtClean="0">
                <a:solidFill>
                  <a:srgbClr val="002060"/>
                </a:solidFill>
              </a:rPr>
              <a:t>Jan 2014 was the first time the Exceptional Drought category appeared in California since the product was first produced in </a:t>
            </a:r>
          </a:p>
          <a:p>
            <a:pPr lvl="1"/>
            <a:r>
              <a:rPr lang="en-US" sz="2400" dirty="0" smtClean="0">
                <a:solidFill>
                  <a:srgbClr val="002060"/>
                </a:solidFill>
              </a:rPr>
              <a:t>January of 2000</a:t>
            </a:r>
          </a:p>
        </p:txBody>
      </p:sp>
    </p:spTree>
    <p:extLst>
      <p:ext uri="{BB962C8B-B14F-4D97-AF65-F5344CB8AC3E}">
        <p14:creationId xmlns:p14="http://schemas.microsoft.com/office/powerpoint/2010/main" val="3968265319"/>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974"/>
          <a:stretch/>
        </p:blipFill>
        <p:spPr bwMode="auto">
          <a:xfrm>
            <a:off x="36968" y="582444"/>
            <a:ext cx="9037637" cy="5322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0188" y="6019800"/>
            <a:ext cx="6143625"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Subtitle 5"/>
          <p:cNvSpPr>
            <a:spLocks noGrp="1"/>
          </p:cNvSpPr>
          <p:nvPr>
            <p:ph type="title"/>
          </p:nvPr>
        </p:nvSpPr>
        <p:spPr>
          <a:xfrm>
            <a:off x="1447800" y="-76200"/>
            <a:ext cx="6248400" cy="1143000"/>
          </a:xfrm>
        </p:spPr>
        <p:txBody>
          <a:bodyPr>
            <a:normAutofit fontScale="90000"/>
          </a:bodyPr>
          <a:lstStyle/>
          <a:p>
            <a:pPr marL="0" indent="0" algn="ctr">
              <a:buNone/>
            </a:pPr>
            <a:r>
              <a:rPr lang="en-US" sz="4000" dirty="0" smtClean="0"/>
              <a:t>Latest Drought Monitor</a:t>
            </a:r>
            <a:br>
              <a:rPr lang="en-US" sz="4000" dirty="0" smtClean="0"/>
            </a:br>
            <a:r>
              <a:rPr lang="en-US" sz="3100" i="1" spc="300" dirty="0" smtClean="0">
                <a:solidFill>
                  <a:srgbClr val="C00000"/>
                </a:solidFill>
              </a:rPr>
              <a:t>droughtmonitor.unl.edu</a:t>
            </a:r>
            <a:endParaRPr lang="en-US" sz="2200" i="1" spc="300" dirty="0">
              <a:solidFill>
                <a:srgbClr val="C00000"/>
              </a:solidFill>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5325285"/>
            <a:ext cx="579200" cy="579200"/>
          </a:xfrm>
          <a:prstGeom prst="ellipse">
            <a:avLst/>
          </a:prstGeom>
        </p:spPr>
      </p:pic>
      <p:sp>
        <p:nvSpPr>
          <p:cNvPr id="7" name="TextBox 6"/>
          <p:cNvSpPr txBox="1"/>
          <p:nvPr/>
        </p:nvSpPr>
        <p:spPr>
          <a:xfrm>
            <a:off x="1036400" y="5644308"/>
            <a:ext cx="2621102" cy="276999"/>
          </a:xfrm>
          <a:prstGeom prst="rect">
            <a:avLst/>
          </a:prstGeom>
          <a:noFill/>
        </p:spPr>
        <p:txBody>
          <a:bodyPr wrap="none" rtlCol="0">
            <a:spAutoFit/>
          </a:bodyPr>
          <a:lstStyle/>
          <a:p>
            <a:r>
              <a:rPr lang="en-US" sz="1200" b="1" dirty="0" smtClean="0"/>
              <a:t>U.S. Drought Monitor October 4, 2016</a:t>
            </a:r>
            <a:endParaRPr lang="en-US" sz="1200" b="1" dirty="0"/>
          </a:p>
        </p:txBody>
      </p:sp>
    </p:spTree>
    <p:extLst>
      <p:ext uri="{BB962C8B-B14F-4D97-AF65-F5344CB8AC3E}">
        <p14:creationId xmlns:p14="http://schemas.microsoft.com/office/powerpoint/2010/main" val="32059477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1143000"/>
          </a:xfrm>
          <a:prstGeom prst="rect">
            <a:avLst/>
          </a:prstGeom>
        </p:spPr>
        <p:txBody>
          <a:bodyPr/>
          <a:lstStyle>
            <a:lvl1pPr algn="l" defTabSz="914400" rtl="0" eaLnBrk="1" latinLnBrk="0" hangingPunct="1">
              <a:spcBef>
                <a:spcPct val="0"/>
              </a:spcBef>
              <a:buNone/>
              <a:defRPr sz="4800" kern="1200" cap="none" spc="50" baseline="0">
                <a:solidFill>
                  <a:srgbClr val="FFFF00"/>
                </a:solidFill>
                <a:latin typeface="Calibri" pitchFamily="34" charset="0"/>
                <a:ea typeface="+mj-ea"/>
                <a:cs typeface="Calibri"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b="1" dirty="0" smtClean="0">
                <a:solidFill>
                  <a:schemeClr val="tx1"/>
                </a:solidFill>
                <a:effectLst>
                  <a:outerShdw blurRad="38100" dist="38100" dir="2700000" algn="tl">
                    <a:srgbClr val="000000">
                      <a:alpha val="43137"/>
                    </a:srgbClr>
                  </a:outerShdw>
                </a:effectLst>
              </a:rPr>
              <a:t>Temperature Average Ranking Last 11 Months</a:t>
            </a:r>
            <a:endParaRPr lang="en-US" b="1" dirty="0">
              <a:solidFill>
                <a:schemeClr val="tx1"/>
              </a:solidFill>
              <a:effectLst>
                <a:outerShdw blurRad="38100" dist="38100" dir="2700000" algn="tl">
                  <a:srgbClr val="000000">
                    <a:alpha val="43137"/>
                  </a:srgbClr>
                </a:outerShdw>
              </a:effectLst>
            </a:endParaRPr>
          </a:p>
        </p:txBody>
      </p:sp>
      <p:pic>
        <p:nvPicPr>
          <p:cNvPr id="3074" name="Picture 2" descr="http://www.wrcc.dri.edu/wwdt/images/mdn12per/ca_c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592577"/>
            <a:ext cx="5638800" cy="584920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2654043"/>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23913"/>
          <a:stretch/>
        </p:blipFill>
        <p:spPr>
          <a:xfrm>
            <a:off x="127612" y="417620"/>
            <a:ext cx="6010275" cy="4728073"/>
          </a:xfrm>
          <a:prstGeom prst="rect">
            <a:avLst/>
          </a:prstGeom>
          <a:ln>
            <a:solidFill>
              <a:schemeClr val="tx2"/>
            </a:solidFill>
          </a:ln>
        </p:spPr>
      </p:pic>
      <p:sp>
        <p:nvSpPr>
          <p:cNvPr id="3" name="TextBox 2"/>
          <p:cNvSpPr txBox="1"/>
          <p:nvPr/>
        </p:nvSpPr>
        <p:spPr>
          <a:xfrm>
            <a:off x="6324600" y="381000"/>
            <a:ext cx="2428870" cy="3970318"/>
          </a:xfrm>
          <a:prstGeom prst="rect">
            <a:avLst/>
          </a:prstGeom>
          <a:noFill/>
        </p:spPr>
        <p:txBody>
          <a:bodyPr wrap="none" rtlCol="0">
            <a:spAutoFit/>
          </a:bodyPr>
          <a:lstStyle/>
          <a:p>
            <a:r>
              <a:rPr lang="en-US" b="1" dirty="0" smtClean="0"/>
              <a:t>Linear Trend 1895-2015</a:t>
            </a:r>
            <a:r>
              <a:rPr lang="en-US" dirty="0" smtClean="0"/>
              <a:t/>
            </a:r>
            <a:br>
              <a:rPr lang="en-US" dirty="0" smtClean="0"/>
            </a:br>
            <a:r>
              <a:rPr lang="en-US" dirty="0" smtClean="0">
                <a:solidFill>
                  <a:srgbClr val="FF0000"/>
                </a:solidFill>
              </a:rPr>
              <a:t>+1.71 </a:t>
            </a:r>
            <a:r>
              <a:rPr lang="en-US" dirty="0" smtClean="0"/>
              <a:t>± 0.42</a:t>
            </a:r>
            <a:r>
              <a:rPr lang="en-US" baseline="30000" dirty="0" smtClean="0"/>
              <a:t>o</a:t>
            </a:r>
            <a:r>
              <a:rPr lang="en-US" dirty="0" smtClean="0"/>
              <a:t>F/100 </a:t>
            </a:r>
            <a:r>
              <a:rPr lang="en-US" dirty="0" err="1" smtClean="0"/>
              <a:t>yr</a:t>
            </a:r>
            <a:r>
              <a:rPr lang="en-US" dirty="0" smtClean="0"/>
              <a:t/>
            </a:r>
            <a:br>
              <a:rPr lang="en-US" dirty="0" smtClean="0"/>
            </a:br>
            <a:endParaRPr lang="en-US" dirty="0" smtClean="0"/>
          </a:p>
          <a:p>
            <a:r>
              <a:rPr lang="en-US" b="1" dirty="0" smtClean="0"/>
              <a:t>Linear Trend 1949-2015</a:t>
            </a:r>
            <a:r>
              <a:rPr lang="en-US" dirty="0" smtClean="0"/>
              <a:t/>
            </a:r>
            <a:br>
              <a:rPr lang="en-US" dirty="0" smtClean="0"/>
            </a:br>
            <a:r>
              <a:rPr lang="en-US" dirty="0" smtClean="0">
                <a:solidFill>
                  <a:srgbClr val="FF0000"/>
                </a:solidFill>
              </a:rPr>
              <a:t>+3.00 </a:t>
            </a:r>
            <a:r>
              <a:rPr lang="en-US" dirty="0" smtClean="0"/>
              <a:t>± 1.02</a:t>
            </a:r>
            <a:r>
              <a:rPr lang="en-US" baseline="30000" dirty="0" smtClean="0"/>
              <a:t>o</a:t>
            </a:r>
            <a:r>
              <a:rPr lang="en-US" dirty="0" smtClean="0"/>
              <a:t>F/100 </a:t>
            </a:r>
            <a:r>
              <a:rPr lang="en-US" dirty="0" err="1" smtClean="0"/>
              <a:t>yr</a:t>
            </a:r>
            <a:endParaRPr lang="en-US" dirty="0" smtClean="0"/>
          </a:p>
          <a:p>
            <a:endParaRPr lang="en-US" dirty="0"/>
          </a:p>
          <a:p>
            <a:r>
              <a:rPr lang="en-US" b="1" dirty="0" smtClean="0"/>
              <a:t>Linear Trend 1975-2015</a:t>
            </a:r>
            <a:r>
              <a:rPr lang="en-US" dirty="0" smtClean="0"/>
              <a:t/>
            </a:r>
            <a:br>
              <a:rPr lang="en-US" dirty="0" smtClean="0"/>
            </a:br>
            <a:r>
              <a:rPr lang="en-US" dirty="0" smtClean="0">
                <a:solidFill>
                  <a:srgbClr val="FF0000"/>
                </a:solidFill>
              </a:rPr>
              <a:t>+4.38 </a:t>
            </a:r>
            <a:r>
              <a:rPr lang="en-US" dirty="0" smtClean="0"/>
              <a:t>± 2.20</a:t>
            </a:r>
            <a:r>
              <a:rPr lang="en-US" baseline="30000" dirty="0" smtClean="0"/>
              <a:t>o</a:t>
            </a:r>
            <a:r>
              <a:rPr lang="en-US" dirty="0" smtClean="0"/>
              <a:t>F/100 </a:t>
            </a:r>
            <a:r>
              <a:rPr lang="en-US" dirty="0" err="1" smtClean="0"/>
              <a:t>yr</a:t>
            </a:r>
            <a:r>
              <a:rPr lang="en-US" dirty="0" smtClean="0"/>
              <a:t/>
            </a:r>
            <a:br>
              <a:rPr lang="en-US" dirty="0" smtClean="0"/>
            </a:br>
            <a:endParaRPr lang="en-US" dirty="0" smtClean="0"/>
          </a:p>
          <a:p>
            <a:r>
              <a:rPr lang="en-US" b="1" dirty="0" smtClean="0"/>
              <a:t>Warmest Year</a:t>
            </a:r>
            <a:br>
              <a:rPr lang="en-US" b="1" dirty="0" smtClean="0"/>
            </a:br>
            <a:r>
              <a:rPr lang="en-US" dirty="0" smtClean="0"/>
              <a:t>59.4</a:t>
            </a:r>
            <a:r>
              <a:rPr lang="en-US" baseline="30000" dirty="0" smtClean="0"/>
              <a:t>o</a:t>
            </a:r>
            <a:r>
              <a:rPr lang="en-US" dirty="0" smtClean="0"/>
              <a:t>F in 2014</a:t>
            </a:r>
          </a:p>
          <a:p>
            <a:endParaRPr lang="en-US" dirty="0" smtClean="0"/>
          </a:p>
          <a:p>
            <a:r>
              <a:rPr lang="en-US" b="1" dirty="0" smtClean="0"/>
              <a:t>Jan-Dec 2015</a:t>
            </a:r>
            <a:br>
              <a:rPr lang="en-US" b="1" dirty="0" smtClean="0"/>
            </a:br>
            <a:r>
              <a:rPr lang="en-US" dirty="0" smtClean="0"/>
              <a:t>58.7</a:t>
            </a:r>
            <a:r>
              <a:rPr lang="en-US" baseline="30000" dirty="0" smtClean="0"/>
              <a:t>o</a:t>
            </a:r>
            <a:r>
              <a:rPr lang="en-US" dirty="0" smtClean="0"/>
              <a:t>F  Rank 120 of 121</a:t>
            </a:r>
            <a:endParaRPr lang="en-US" dirty="0"/>
          </a:p>
        </p:txBody>
      </p:sp>
      <p:sp>
        <p:nvSpPr>
          <p:cNvPr id="4" name="TextBox 3"/>
          <p:cNvSpPr txBox="1"/>
          <p:nvPr/>
        </p:nvSpPr>
        <p:spPr>
          <a:xfrm>
            <a:off x="124146" y="5195167"/>
            <a:ext cx="7543995" cy="954107"/>
          </a:xfrm>
          <a:prstGeom prst="rect">
            <a:avLst/>
          </a:prstGeom>
          <a:noFill/>
          <a:scene3d>
            <a:camera prst="orthographicFront"/>
            <a:lightRig rig="threePt" dir="t"/>
          </a:scene3d>
        </p:spPr>
        <p:txBody>
          <a:bodyPr wrap="square" rtlCol="0">
            <a:spAutoFit/>
          </a:bodyPr>
          <a:lstStyle/>
          <a:p>
            <a:r>
              <a:rPr lang="en-US" sz="2800" i="1" dirty="0" smtClean="0">
                <a:latin typeface="Calibri" panose="020F0502020204030204" pitchFamily="34" charset="0"/>
                <a:cs typeface="Arial" panose="020B0604020202020204" pitchFamily="34" charset="0"/>
              </a:rPr>
              <a:t>January 2011 – Dec 2015 was the warmest 5-year</a:t>
            </a:r>
          </a:p>
          <a:p>
            <a:r>
              <a:rPr lang="en-US" sz="2800" i="1" dirty="0">
                <a:latin typeface="Calibri" panose="020F0502020204030204" pitchFamily="34" charset="0"/>
                <a:cs typeface="Arial" panose="020B0604020202020204" pitchFamily="34" charset="0"/>
              </a:rPr>
              <a:t>p</a:t>
            </a:r>
            <a:r>
              <a:rPr lang="en-US" sz="2800" i="1" dirty="0" smtClean="0">
                <a:latin typeface="Calibri" panose="020F0502020204030204" pitchFamily="34" charset="0"/>
                <a:cs typeface="Arial" panose="020B0604020202020204" pitchFamily="34" charset="0"/>
              </a:rPr>
              <a:t>eriod on record in California</a:t>
            </a:r>
          </a:p>
        </p:txBody>
      </p:sp>
      <p:sp>
        <p:nvSpPr>
          <p:cNvPr id="5" name="TextBox 4"/>
          <p:cNvSpPr txBox="1"/>
          <p:nvPr/>
        </p:nvSpPr>
        <p:spPr>
          <a:xfrm>
            <a:off x="685800" y="990600"/>
            <a:ext cx="3698000" cy="369332"/>
          </a:xfrm>
          <a:prstGeom prst="rect">
            <a:avLst/>
          </a:prstGeom>
          <a:noFill/>
        </p:spPr>
        <p:txBody>
          <a:bodyPr wrap="none" rtlCol="0">
            <a:spAutoFit/>
          </a:bodyPr>
          <a:lstStyle/>
          <a:p>
            <a:r>
              <a:rPr lang="en-US" i="1" dirty="0" smtClean="0"/>
              <a:t>Compared to 1949-2005 base period</a:t>
            </a:r>
            <a:endParaRPr lang="en-US" i="1" dirty="0"/>
          </a:p>
        </p:txBody>
      </p:sp>
    </p:spTree>
    <p:extLst>
      <p:ext uri="{BB962C8B-B14F-4D97-AF65-F5344CB8AC3E}">
        <p14:creationId xmlns:p14="http://schemas.microsoft.com/office/powerpoint/2010/main" val="3157182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10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100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par>
                          <p:cTn id="16" fill="hold">
                            <p:stCondLst>
                              <p:cond delay="3500"/>
                            </p:stCondLst>
                            <p:childTnLst>
                              <p:par>
                                <p:cTn id="17" presetID="10" presetClass="entr" presetSubtype="0" fill="hold" grpId="0" nodeType="afterEffect">
                                  <p:stCondLst>
                                    <p:cond delay="100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par>
                          <p:cTn id="20" fill="hold">
                            <p:stCondLst>
                              <p:cond delay="5000"/>
                            </p:stCondLst>
                            <p:childTnLst>
                              <p:par>
                                <p:cTn id="21" presetID="10" presetClass="entr" presetSubtype="0" fill="hold" grpId="0" nodeType="afterEffect">
                                  <p:stCondLst>
                                    <p:cond delay="100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378"/>
            <a:ext cx="8229600" cy="1143000"/>
          </a:xfrm>
        </p:spPr>
        <p:txBody>
          <a:bodyPr>
            <a:normAutofit fontScale="90000"/>
          </a:bodyPr>
          <a:lstStyle/>
          <a:p>
            <a:r>
              <a:rPr lang="en-US" dirty="0" smtClean="0"/>
              <a:t>Palmer Drought Severity Index</a:t>
            </a:r>
            <a:br>
              <a:rPr lang="en-US" dirty="0" smtClean="0"/>
            </a:br>
            <a:r>
              <a:rPr lang="en-US" sz="3100" b="0" i="1" dirty="0" smtClean="0">
                <a:solidFill>
                  <a:srgbClr val="0033CC"/>
                </a:solidFill>
              </a:rPr>
              <a:t>A Supply-and-Demand Model of Soil Moisture</a:t>
            </a:r>
            <a:endParaRPr lang="en-US" sz="3100" b="0" i="1" dirty="0">
              <a:solidFill>
                <a:srgbClr val="0033CC"/>
              </a:solidFill>
            </a:endParaRP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tretch/>
        </p:blipFill>
        <p:spPr>
          <a:xfrm>
            <a:off x="989384" y="1371600"/>
            <a:ext cx="7165232" cy="5211078"/>
          </a:xfrm>
          <a:ln>
            <a:solidFill>
              <a:schemeClr val="accent1"/>
            </a:solidFill>
          </a:ln>
        </p:spPr>
      </p:pic>
      <p:sp>
        <p:nvSpPr>
          <p:cNvPr id="5" name="TextBox 4"/>
          <p:cNvSpPr txBox="1"/>
          <p:nvPr/>
        </p:nvSpPr>
        <p:spPr>
          <a:xfrm>
            <a:off x="1066800" y="5967899"/>
            <a:ext cx="5316264" cy="707886"/>
          </a:xfrm>
          <a:prstGeom prst="rect">
            <a:avLst/>
          </a:prstGeom>
          <a:noFill/>
        </p:spPr>
        <p:txBody>
          <a:bodyPr wrap="none" rtlCol="0">
            <a:spAutoFit/>
          </a:bodyPr>
          <a:lstStyle/>
          <a:p>
            <a:r>
              <a:rPr lang="en-US" sz="2000" dirty="0" smtClean="0">
                <a:effectLst>
                  <a:outerShdw blurRad="38100" dist="38100" dir="2700000" algn="tl">
                    <a:srgbClr val="000000">
                      <a:alpha val="43137"/>
                    </a:srgbClr>
                  </a:outerShdw>
                </a:effectLst>
              </a:rPr>
              <a:t>Area = California</a:t>
            </a:r>
            <a:br>
              <a:rPr lang="en-US" sz="2000" dirty="0" smtClean="0">
                <a:effectLst>
                  <a:outerShdw blurRad="38100" dist="38100" dir="2700000" algn="tl">
                    <a:srgbClr val="000000">
                      <a:alpha val="43137"/>
                    </a:srgbClr>
                  </a:outerShdw>
                </a:effectLst>
              </a:rPr>
            </a:br>
            <a:r>
              <a:rPr lang="en-US" sz="2000" dirty="0" smtClean="0">
                <a:effectLst>
                  <a:outerShdw blurRad="38100" dist="38100" dir="2700000" algn="tl">
                    <a:srgbClr val="000000">
                      <a:alpha val="43137"/>
                    </a:srgbClr>
                  </a:outerShdw>
                </a:effectLst>
              </a:rPr>
              <a:t>Time period starts June 1900 and ends June 2016</a:t>
            </a:r>
            <a:endParaRPr lang="en-US" sz="2000" dirty="0">
              <a:effectLst>
                <a:outerShdw blurRad="38100" dist="38100" dir="2700000" algn="tl">
                  <a:srgbClr val="000000">
                    <a:alpha val="43137"/>
                  </a:srgbClr>
                </a:outerShdw>
              </a:effectLst>
            </a:endParaRPr>
          </a:p>
        </p:txBody>
      </p:sp>
      <p:sp>
        <p:nvSpPr>
          <p:cNvPr id="6" name="Rectangle 5"/>
          <p:cNvSpPr/>
          <p:nvPr/>
        </p:nvSpPr>
        <p:spPr>
          <a:xfrm>
            <a:off x="7696200" y="3733800"/>
            <a:ext cx="304800" cy="19812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3538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sz="5400" dirty="0" smtClean="0"/>
              <a:t>The Outlook For The Winter of 2016-17</a:t>
            </a:r>
            <a:endParaRPr lang="en-US" sz="5400" dirty="0"/>
          </a:p>
        </p:txBody>
      </p:sp>
    </p:spTree>
    <p:extLst>
      <p:ext uri="{BB962C8B-B14F-4D97-AF65-F5344CB8AC3E}">
        <p14:creationId xmlns:p14="http://schemas.microsoft.com/office/powerpoint/2010/main" val="1718896925"/>
      </p:ext>
    </p:extLst>
  </p:cSld>
  <p:clrMapOvr>
    <a:masterClrMapping/>
  </p:clrMapOvr>
  <p:timing>
    <p:tnLst>
      <p:par>
        <p:cTn id="1" dur="indefinite" restart="never" nodeType="tmRoot"/>
      </p:par>
    </p:tnLst>
  </p:timing>
</p:sld>
</file>

<file path=ppt/theme/theme1.xml><?xml version="1.0" encoding="utf-8"?>
<a:theme xmlns:a="http://schemas.openxmlformats.org/drawingml/2006/main" name="NWSLosAngelesTheme">
  <a:themeElements>
    <a:clrScheme name="ms01_1 3">
      <a:dk1>
        <a:srgbClr val="0000C0"/>
      </a:dk1>
      <a:lt1>
        <a:srgbClr val="FFFFFF"/>
      </a:lt1>
      <a:dk2>
        <a:srgbClr val="0066CC"/>
      </a:dk2>
      <a:lt2>
        <a:srgbClr val="9ADCF6"/>
      </a:lt2>
      <a:accent1>
        <a:srgbClr val="BE9932"/>
      </a:accent1>
      <a:accent2>
        <a:srgbClr val="2A99EC"/>
      </a:accent2>
      <a:accent3>
        <a:srgbClr val="AAB8E2"/>
      </a:accent3>
      <a:accent4>
        <a:srgbClr val="DADADA"/>
      </a:accent4>
      <a:accent5>
        <a:srgbClr val="DBCAAD"/>
      </a:accent5>
      <a:accent6>
        <a:srgbClr val="258AD6"/>
      </a:accent6>
      <a:hlink>
        <a:srgbClr val="70B040"/>
      </a:hlink>
      <a:folHlink>
        <a:srgbClr val="6B8ED3"/>
      </a:folHlink>
    </a:clrScheme>
    <a:fontScheme name="ms01_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s01_1 1">
        <a:dk1>
          <a:srgbClr val="000066"/>
        </a:dk1>
        <a:lt1>
          <a:srgbClr val="FFFFFF"/>
        </a:lt1>
        <a:dk2>
          <a:srgbClr val="006699"/>
        </a:dk2>
        <a:lt2>
          <a:srgbClr val="EEE378"/>
        </a:lt2>
        <a:accent1>
          <a:srgbClr val="69C828"/>
        </a:accent1>
        <a:accent2>
          <a:srgbClr val="E68B30"/>
        </a:accent2>
        <a:accent3>
          <a:srgbClr val="AAB8CA"/>
        </a:accent3>
        <a:accent4>
          <a:srgbClr val="DADADA"/>
        </a:accent4>
        <a:accent5>
          <a:srgbClr val="B9E0AC"/>
        </a:accent5>
        <a:accent6>
          <a:srgbClr val="D07D2A"/>
        </a:accent6>
        <a:hlink>
          <a:srgbClr val="0FAAE1"/>
        </a:hlink>
        <a:folHlink>
          <a:srgbClr val="547FEA"/>
        </a:folHlink>
      </a:clrScheme>
      <a:clrMap bg1="dk2" tx1="lt1" bg2="dk1" tx2="lt2" accent1="accent1" accent2="accent2" accent3="accent3" accent4="accent4" accent5="accent5" accent6="accent6" hlink="hlink" folHlink="folHlink"/>
    </a:extraClrScheme>
    <a:extraClrScheme>
      <a:clrScheme name="ms01_1 2">
        <a:dk1>
          <a:srgbClr val="0F4334"/>
        </a:dk1>
        <a:lt1>
          <a:srgbClr val="FFFFFF"/>
        </a:lt1>
        <a:dk2>
          <a:srgbClr val="43BD4C"/>
        </a:dk2>
        <a:lt2>
          <a:srgbClr val="F0F7BD"/>
        </a:lt2>
        <a:accent1>
          <a:srgbClr val="B2B838"/>
        </a:accent1>
        <a:accent2>
          <a:srgbClr val="E68B30"/>
        </a:accent2>
        <a:accent3>
          <a:srgbClr val="B0DBB2"/>
        </a:accent3>
        <a:accent4>
          <a:srgbClr val="DADADA"/>
        </a:accent4>
        <a:accent5>
          <a:srgbClr val="D5D8AE"/>
        </a:accent5>
        <a:accent6>
          <a:srgbClr val="D07D2A"/>
        </a:accent6>
        <a:hlink>
          <a:srgbClr val="3FB180"/>
        </a:hlink>
        <a:folHlink>
          <a:srgbClr val="3BA7E3"/>
        </a:folHlink>
      </a:clrScheme>
      <a:clrMap bg1="dk2" tx1="lt1" bg2="dk1" tx2="lt2" accent1="accent1" accent2="accent2" accent3="accent3" accent4="accent4" accent5="accent5" accent6="accent6" hlink="hlink" folHlink="folHlink"/>
    </a:extraClrScheme>
    <a:extraClrScheme>
      <a:clrScheme name="ms01_1 3">
        <a:dk1>
          <a:srgbClr val="0000C0"/>
        </a:dk1>
        <a:lt1>
          <a:srgbClr val="FFFFFF"/>
        </a:lt1>
        <a:dk2>
          <a:srgbClr val="0066CC"/>
        </a:dk2>
        <a:lt2>
          <a:srgbClr val="9ADCF6"/>
        </a:lt2>
        <a:accent1>
          <a:srgbClr val="BE9932"/>
        </a:accent1>
        <a:accent2>
          <a:srgbClr val="2A99EC"/>
        </a:accent2>
        <a:accent3>
          <a:srgbClr val="AAB8E2"/>
        </a:accent3>
        <a:accent4>
          <a:srgbClr val="DADADA"/>
        </a:accent4>
        <a:accent5>
          <a:srgbClr val="DBCAAD"/>
        </a:accent5>
        <a:accent6>
          <a:srgbClr val="258AD6"/>
        </a:accent6>
        <a:hlink>
          <a:srgbClr val="70B040"/>
        </a:hlink>
        <a:folHlink>
          <a:srgbClr val="6B8ED3"/>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luxton_EnergyBriefing">
  <a:themeElements>
    <a:clrScheme name="Edited Multis">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0B5394"/>
      </a:hlink>
      <a:folHlink>
        <a:srgbClr val="85DFD0"/>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8_luxton_EnergyBriefing">
  <a:themeElements>
    <a:clrScheme name="Edited Multis">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0B5394"/>
      </a:hlink>
      <a:folHlink>
        <a:srgbClr val="85DFD0"/>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ThemeGlob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hemeGlob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ThemeGlob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15964</TotalTime>
  <Words>1430</Words>
  <Application>Microsoft Office PowerPoint</Application>
  <PresentationFormat>On-screen Show (4:3)</PresentationFormat>
  <Paragraphs>208</Paragraphs>
  <Slides>36</Slides>
  <Notes>28</Notes>
  <HiddenSlides>0</HiddenSlides>
  <MMClips>0</MMClips>
  <ScaleCrop>false</ScaleCrop>
  <HeadingPairs>
    <vt:vector size="4" baseType="variant">
      <vt:variant>
        <vt:lpstr>Theme</vt:lpstr>
      </vt:variant>
      <vt:variant>
        <vt:i4>6</vt:i4>
      </vt:variant>
      <vt:variant>
        <vt:lpstr>Slide Titles</vt:lpstr>
      </vt:variant>
      <vt:variant>
        <vt:i4>36</vt:i4>
      </vt:variant>
    </vt:vector>
  </HeadingPairs>
  <TitlesOfParts>
    <vt:vector size="42" baseType="lpstr">
      <vt:lpstr>NWSLosAngelesTheme</vt:lpstr>
      <vt:lpstr>4_luxton_EnergyBriefing</vt:lpstr>
      <vt:lpstr>8_luxton_EnergyBriefing</vt:lpstr>
      <vt:lpstr>1_ThemeGlobal</vt:lpstr>
      <vt:lpstr>ThemeGlobal</vt:lpstr>
      <vt:lpstr>2_ThemeGlobal</vt:lpstr>
      <vt:lpstr>The California Drought and Climate Change</vt:lpstr>
      <vt:lpstr>El Niño 2015-16 Was a Missed Opportunity for Southern California</vt:lpstr>
      <vt:lpstr>PowerPoint Presentation</vt:lpstr>
      <vt:lpstr>PowerPoint Presentation</vt:lpstr>
      <vt:lpstr>Latest Drought Monitor droughtmonitor.unl.edu</vt:lpstr>
      <vt:lpstr>PowerPoint Presentation</vt:lpstr>
      <vt:lpstr>PowerPoint Presentation</vt:lpstr>
      <vt:lpstr>Palmer Drought Severity Index A Supply-and-Demand Model of Soil Moisture</vt:lpstr>
      <vt:lpstr>The Outlook For The Winter of 2016-17</vt:lpstr>
      <vt:lpstr>The Latest on ENSO and What it Might Mean for California</vt:lpstr>
      <vt:lpstr>PowerPoint Presentation</vt:lpstr>
      <vt:lpstr>PowerPoint Presentation</vt:lpstr>
      <vt:lpstr>PowerPoint Presentation</vt:lpstr>
      <vt:lpstr>PowerPoint Presentation</vt:lpstr>
      <vt:lpstr>Looking Well Beyond This Winter</vt:lpstr>
      <vt:lpstr>PowerPoint Presentation</vt:lpstr>
      <vt:lpstr>Latest Assessment on Climate Change 2014 IPCC 5th Assessment (AR5)</vt:lpstr>
      <vt:lpstr>Ten Indicators of a Warming World</vt:lpstr>
      <vt:lpstr>PowerPoint Presentation</vt:lpstr>
      <vt:lpstr>PowerPoint Presentation</vt:lpstr>
      <vt:lpstr>PowerPoint Presentation</vt:lpstr>
      <vt:lpstr> Human influence on the climate system is clear (evidence has grown since AR4)  </vt:lpstr>
      <vt:lpstr>PowerPoint Presentation</vt:lpstr>
      <vt:lpstr>IPCC AR5 Simulation CO2 Values</vt:lpstr>
      <vt:lpstr>PowerPoint Presentation</vt:lpstr>
      <vt:lpstr>Some Projected Specific Impacts</vt:lpstr>
      <vt:lpstr>Droughts Highly Confident – But Uncertainties in Regional Projections and Uncertainties in Recent Trends</vt:lpstr>
      <vt:lpstr>PowerPoint Presentation</vt:lpstr>
      <vt:lpstr>PowerPoint Presentation</vt:lpstr>
      <vt:lpstr>PowerPoint Presentation</vt:lpstr>
      <vt:lpstr>PowerPoint Presentation</vt:lpstr>
      <vt:lpstr>PowerPoint Presentation</vt:lpstr>
      <vt:lpstr>Summarizing Climate Change and Extreme Weather Event in the U.S.</vt:lpstr>
      <vt:lpstr>PowerPoint Presentation</vt:lpstr>
      <vt:lpstr>PowerPoint Presentation</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eric.boldt</dc:creator>
  <cp:lastModifiedBy>Mark Jackson</cp:lastModifiedBy>
  <cp:revision>731</cp:revision>
  <cp:lastPrinted>2016-10-13T22:45:30Z</cp:lastPrinted>
  <dcterms:created xsi:type="dcterms:W3CDTF">2014-07-07T18:18:28Z</dcterms:created>
  <dcterms:modified xsi:type="dcterms:W3CDTF">2016-10-13T23:01:44Z</dcterms:modified>
</cp:coreProperties>
</file>